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48" r:id="rId1"/>
  </p:sldMasterIdLst>
  <p:notesMasterIdLst>
    <p:notesMasterId r:id="rId40"/>
  </p:notesMasterIdLst>
  <p:sldIdLst>
    <p:sldId id="324" r:id="rId2"/>
    <p:sldId id="256" r:id="rId3"/>
    <p:sldId id="307" r:id="rId4"/>
    <p:sldId id="449" r:id="rId5"/>
    <p:sldId id="325" r:id="rId6"/>
    <p:sldId id="353" r:id="rId7"/>
    <p:sldId id="472" r:id="rId8"/>
    <p:sldId id="377" r:id="rId9"/>
    <p:sldId id="326" r:id="rId10"/>
    <p:sldId id="331" r:id="rId11"/>
    <p:sldId id="332" r:id="rId12"/>
    <p:sldId id="382" r:id="rId13"/>
    <p:sldId id="425" r:id="rId14"/>
    <p:sldId id="445" r:id="rId15"/>
    <p:sldId id="459" r:id="rId16"/>
    <p:sldId id="461" r:id="rId17"/>
    <p:sldId id="343" r:id="rId18"/>
    <p:sldId id="473" r:id="rId19"/>
    <p:sldId id="344" r:id="rId20"/>
    <p:sldId id="359" r:id="rId21"/>
    <p:sldId id="444" r:id="rId22"/>
    <p:sldId id="360" r:id="rId23"/>
    <p:sldId id="474" r:id="rId24"/>
    <p:sldId id="475" r:id="rId25"/>
    <p:sldId id="345" r:id="rId26"/>
    <p:sldId id="476" r:id="rId27"/>
    <p:sldId id="346" r:id="rId28"/>
    <p:sldId id="362" r:id="rId29"/>
    <p:sldId id="477" r:id="rId30"/>
    <p:sldId id="347" r:id="rId31"/>
    <p:sldId id="478" r:id="rId32"/>
    <p:sldId id="466" r:id="rId33"/>
    <p:sldId id="368" r:id="rId34"/>
    <p:sldId id="350" r:id="rId35"/>
    <p:sldId id="467" r:id="rId36"/>
    <p:sldId id="480" r:id="rId37"/>
    <p:sldId id="442" r:id="rId38"/>
    <p:sldId id="355" r:id="rId39"/>
  </p:sldIdLst>
  <p:sldSz cx="12192000" cy="6858000"/>
  <p:notesSz cx="6858000" cy="9144000"/>
  <p:defaultTextStyle>
    <a:defPPr>
      <a:defRPr lang="fa-I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768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EC63"/>
    <a:srgbClr val="495963"/>
    <a:srgbClr val="2E404C"/>
    <a:srgbClr val="1F3856"/>
    <a:srgbClr val="CEA57B"/>
    <a:srgbClr val="64702B"/>
    <a:srgbClr val="DEBD87"/>
    <a:srgbClr val="1F313F"/>
    <a:srgbClr val="5A89E1"/>
    <a:srgbClr val="1FE0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76" y="288"/>
      </p:cViewPr>
      <p:guideLst>
        <p:guide pos="768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E2968F-A9CC-48E1-B7C6-40F11969A457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A4B4FA9-8F7A-4DCC-9366-1D83BC9D215A}">
      <dgm:prSet phldrT="[Text]"/>
      <dgm:spPr>
        <a:noFill/>
        <a:ln>
          <a:noFill/>
        </a:ln>
      </dgm:spPr>
      <dgm:t>
        <a:bodyPr/>
        <a:lstStyle/>
        <a:p>
          <a:endParaRPr lang="en-US" dirty="0"/>
        </a:p>
      </dgm:t>
    </dgm:pt>
    <dgm:pt modelId="{C4E6B749-F922-4017-A0CB-49B5234699D0}" type="parTrans" cxnId="{2BBCDC38-7F49-4529-8B93-9C359F83AA36}">
      <dgm:prSet/>
      <dgm:spPr/>
      <dgm:t>
        <a:bodyPr/>
        <a:lstStyle/>
        <a:p>
          <a:endParaRPr lang="en-US"/>
        </a:p>
      </dgm:t>
    </dgm:pt>
    <dgm:pt modelId="{B2522D25-2811-442B-95E3-1674995F559D}" type="sibTrans" cxnId="{2BBCDC38-7F49-4529-8B93-9C359F83AA36}">
      <dgm:prSet/>
      <dgm:spPr/>
      <dgm:t>
        <a:bodyPr/>
        <a:lstStyle/>
        <a:p>
          <a:endParaRPr lang="en-US"/>
        </a:p>
      </dgm:t>
    </dgm:pt>
    <dgm:pt modelId="{CE7D4C76-F22E-45CB-B842-C7FF16777F69}">
      <dgm:prSet phldrT="[Text]"/>
      <dgm:spPr/>
      <dgm:t>
        <a:bodyPr/>
        <a:lstStyle/>
        <a:p>
          <a:r>
            <a:rPr lang="fa-IR" dirty="0">
              <a:noFill/>
            </a:rPr>
            <a:t>0</a:t>
          </a:r>
        </a:p>
        <a:p>
          <a:endParaRPr lang="fa-IR" dirty="0"/>
        </a:p>
        <a:p>
          <a:endParaRPr lang="fa-IR" dirty="0"/>
        </a:p>
        <a:p>
          <a:endParaRPr lang="en-US" dirty="0"/>
        </a:p>
      </dgm:t>
    </dgm:pt>
    <dgm:pt modelId="{4198978D-0784-45FC-8A01-25D3FB82262B}" type="parTrans" cxnId="{C5AE42E1-D0AD-47D4-B64A-FE301A39E1B7}">
      <dgm:prSet/>
      <dgm:spPr/>
      <dgm:t>
        <a:bodyPr/>
        <a:lstStyle/>
        <a:p>
          <a:endParaRPr lang="en-US"/>
        </a:p>
      </dgm:t>
    </dgm:pt>
    <dgm:pt modelId="{A849F678-9CEA-477C-A85C-CEA28F08A5C1}" type="sibTrans" cxnId="{C5AE42E1-D0AD-47D4-B64A-FE301A39E1B7}">
      <dgm:prSet/>
      <dgm:spPr/>
      <dgm:t>
        <a:bodyPr/>
        <a:lstStyle/>
        <a:p>
          <a:endParaRPr lang="en-US"/>
        </a:p>
      </dgm:t>
    </dgm:pt>
    <dgm:pt modelId="{5DF68605-3791-49B3-856D-7BD3935EBE58}">
      <dgm:prSet phldrT="[Text]"/>
      <dgm:spPr/>
      <dgm:t>
        <a:bodyPr/>
        <a:lstStyle/>
        <a:p>
          <a:r>
            <a:rPr lang="fa-IR" dirty="0">
              <a:noFill/>
            </a:rPr>
            <a:t>0</a:t>
          </a:r>
        </a:p>
        <a:p>
          <a:endParaRPr lang="fa-IR" dirty="0"/>
        </a:p>
        <a:p>
          <a:endParaRPr lang="fa-IR" dirty="0"/>
        </a:p>
        <a:p>
          <a:endParaRPr lang="en-US" dirty="0"/>
        </a:p>
      </dgm:t>
    </dgm:pt>
    <dgm:pt modelId="{07E85A8B-A1D1-4748-B210-FF4D0B1A70FF}" type="parTrans" cxnId="{F9E87101-9325-4788-B378-23FC5F331448}">
      <dgm:prSet/>
      <dgm:spPr/>
      <dgm:t>
        <a:bodyPr/>
        <a:lstStyle/>
        <a:p>
          <a:endParaRPr lang="en-US"/>
        </a:p>
      </dgm:t>
    </dgm:pt>
    <dgm:pt modelId="{B3D065D7-8092-4498-874C-9D3BA61D751D}" type="sibTrans" cxnId="{F9E87101-9325-4788-B378-23FC5F331448}">
      <dgm:prSet/>
      <dgm:spPr/>
      <dgm:t>
        <a:bodyPr/>
        <a:lstStyle/>
        <a:p>
          <a:endParaRPr lang="en-US"/>
        </a:p>
      </dgm:t>
    </dgm:pt>
    <dgm:pt modelId="{F047ABA9-A8FF-4DEE-A750-D2928C49E1BF}">
      <dgm:prSet/>
      <dgm:spPr/>
      <dgm:t>
        <a:bodyPr/>
        <a:lstStyle/>
        <a:p>
          <a:endParaRPr lang="en-US" dirty="0"/>
        </a:p>
      </dgm:t>
    </dgm:pt>
    <dgm:pt modelId="{B9D879B9-BAB8-4B42-A312-F0B3B37A6DA2}" type="parTrans" cxnId="{55377926-EA0E-42CF-B834-A601DFA37D8E}">
      <dgm:prSet/>
      <dgm:spPr/>
      <dgm:t>
        <a:bodyPr/>
        <a:lstStyle/>
        <a:p>
          <a:endParaRPr lang="en-US"/>
        </a:p>
      </dgm:t>
    </dgm:pt>
    <dgm:pt modelId="{B1858E7A-63B7-4C7C-BEBA-4B86C9A36D4A}" type="sibTrans" cxnId="{55377926-EA0E-42CF-B834-A601DFA37D8E}">
      <dgm:prSet/>
      <dgm:spPr/>
      <dgm:t>
        <a:bodyPr/>
        <a:lstStyle/>
        <a:p>
          <a:endParaRPr lang="en-US"/>
        </a:p>
      </dgm:t>
    </dgm:pt>
    <dgm:pt modelId="{A1C55786-26C1-4F7D-968E-32AC87002211}">
      <dgm:prSet/>
      <dgm:spPr/>
      <dgm:t>
        <a:bodyPr/>
        <a:lstStyle/>
        <a:p>
          <a:endParaRPr lang="en-US" dirty="0"/>
        </a:p>
      </dgm:t>
    </dgm:pt>
    <dgm:pt modelId="{C791372E-DE82-42DF-8A79-D6E21B7806DA}" type="parTrans" cxnId="{B13DA0D0-0AB4-4D0A-9D74-41E4906A3891}">
      <dgm:prSet/>
      <dgm:spPr/>
      <dgm:t>
        <a:bodyPr/>
        <a:lstStyle/>
        <a:p>
          <a:endParaRPr lang="en-US"/>
        </a:p>
      </dgm:t>
    </dgm:pt>
    <dgm:pt modelId="{8CD3ADB0-16E4-49EF-9A54-3791ED8C0D9D}" type="sibTrans" cxnId="{B13DA0D0-0AB4-4D0A-9D74-41E4906A3891}">
      <dgm:prSet/>
      <dgm:spPr/>
      <dgm:t>
        <a:bodyPr/>
        <a:lstStyle/>
        <a:p>
          <a:endParaRPr lang="en-US"/>
        </a:p>
      </dgm:t>
    </dgm:pt>
    <dgm:pt modelId="{0F1213C2-276B-4BBC-AD7D-72B53B2F0AE4}">
      <dgm:prSet/>
      <dgm:spPr>
        <a:solidFill>
          <a:srgbClr val="FE8017"/>
        </a:solidFill>
      </dgm:spPr>
      <dgm:t>
        <a:bodyPr/>
        <a:lstStyle/>
        <a:p>
          <a:endParaRPr lang="en-US" dirty="0"/>
        </a:p>
      </dgm:t>
    </dgm:pt>
    <dgm:pt modelId="{966BC9F3-0C6F-4CE1-9065-951E41FE6A40}" type="parTrans" cxnId="{8E62E4BB-ECF0-4BFC-9A1E-887917F5172E}">
      <dgm:prSet/>
      <dgm:spPr/>
      <dgm:t>
        <a:bodyPr/>
        <a:lstStyle/>
        <a:p>
          <a:endParaRPr lang="en-US"/>
        </a:p>
      </dgm:t>
    </dgm:pt>
    <dgm:pt modelId="{9DB60A4F-9351-4EEA-B257-111389F10557}" type="sibTrans" cxnId="{8E62E4BB-ECF0-4BFC-9A1E-887917F5172E}">
      <dgm:prSet/>
      <dgm:spPr/>
      <dgm:t>
        <a:bodyPr/>
        <a:lstStyle/>
        <a:p>
          <a:endParaRPr lang="en-US"/>
        </a:p>
      </dgm:t>
    </dgm:pt>
    <dgm:pt modelId="{D74BEC2A-FB56-4BFD-B34A-9377571C06ED}">
      <dgm:prSet/>
      <dgm:spPr>
        <a:solidFill>
          <a:srgbClr val="FF0000"/>
        </a:solidFill>
      </dgm:spPr>
      <dgm:t>
        <a:bodyPr/>
        <a:lstStyle/>
        <a:p>
          <a:endParaRPr lang="en-US" dirty="0"/>
        </a:p>
      </dgm:t>
    </dgm:pt>
    <dgm:pt modelId="{F492FEA9-D05F-4491-B5E9-10CF70108AE6}" type="parTrans" cxnId="{2FDD49F4-0449-4AE3-B193-88C987C6E0EF}">
      <dgm:prSet/>
      <dgm:spPr/>
      <dgm:t>
        <a:bodyPr/>
        <a:lstStyle/>
        <a:p>
          <a:endParaRPr lang="en-US"/>
        </a:p>
      </dgm:t>
    </dgm:pt>
    <dgm:pt modelId="{4339AD94-BFD1-4A65-9759-42A1F197DC9B}" type="sibTrans" cxnId="{2FDD49F4-0449-4AE3-B193-88C987C6E0EF}">
      <dgm:prSet/>
      <dgm:spPr/>
      <dgm:t>
        <a:bodyPr/>
        <a:lstStyle/>
        <a:p>
          <a:endParaRPr lang="en-US"/>
        </a:p>
      </dgm:t>
    </dgm:pt>
    <dgm:pt modelId="{DD92E1B9-374B-4105-8230-F861AC814D70}">
      <dgm:prSet/>
      <dgm:spPr/>
      <dgm:t>
        <a:bodyPr/>
        <a:lstStyle/>
        <a:p>
          <a:endParaRPr lang="en-US" dirty="0"/>
        </a:p>
      </dgm:t>
    </dgm:pt>
    <dgm:pt modelId="{7E5A0649-CBE1-4E4D-A32C-626B6EB3DE7F}" type="parTrans" cxnId="{089813B2-85A0-4DE5-B723-A48482591630}">
      <dgm:prSet/>
      <dgm:spPr/>
      <dgm:t>
        <a:bodyPr/>
        <a:lstStyle/>
        <a:p>
          <a:endParaRPr lang="en-US"/>
        </a:p>
      </dgm:t>
    </dgm:pt>
    <dgm:pt modelId="{46EAD5BC-DAAF-44AC-8125-EA329BFF84F1}" type="sibTrans" cxnId="{089813B2-85A0-4DE5-B723-A48482591630}">
      <dgm:prSet/>
      <dgm:spPr/>
      <dgm:t>
        <a:bodyPr/>
        <a:lstStyle/>
        <a:p>
          <a:endParaRPr lang="en-US"/>
        </a:p>
      </dgm:t>
    </dgm:pt>
    <dgm:pt modelId="{3D812593-78E0-4E30-9B37-1AD4BBCCC487}">
      <dgm:prSet/>
      <dgm:spPr>
        <a:solidFill>
          <a:srgbClr val="FE8017"/>
        </a:solidFill>
      </dgm:spPr>
      <dgm:t>
        <a:bodyPr/>
        <a:lstStyle/>
        <a:p>
          <a:endParaRPr lang="en-US" dirty="0"/>
        </a:p>
      </dgm:t>
    </dgm:pt>
    <dgm:pt modelId="{87EE4879-DC42-45E0-9C37-AA1E1EF742DD}" type="parTrans" cxnId="{1374E13F-900A-44BB-841E-0665DD1D6AF6}">
      <dgm:prSet/>
      <dgm:spPr/>
      <dgm:t>
        <a:bodyPr/>
        <a:lstStyle/>
        <a:p>
          <a:endParaRPr lang="en-US"/>
        </a:p>
      </dgm:t>
    </dgm:pt>
    <dgm:pt modelId="{BDC970FF-8224-4771-A132-5D82113E5D0C}" type="sibTrans" cxnId="{1374E13F-900A-44BB-841E-0665DD1D6AF6}">
      <dgm:prSet/>
      <dgm:spPr/>
      <dgm:t>
        <a:bodyPr/>
        <a:lstStyle/>
        <a:p>
          <a:endParaRPr lang="en-US"/>
        </a:p>
      </dgm:t>
    </dgm:pt>
    <dgm:pt modelId="{B047AFF0-C2F1-4C20-B3B6-2772F4419E71}" type="pres">
      <dgm:prSet presAssocID="{2EE2968F-A9CC-48E1-B7C6-40F11969A457}" presName="linear" presStyleCnt="0">
        <dgm:presLayoutVars>
          <dgm:dir/>
          <dgm:animLvl val="lvl"/>
          <dgm:resizeHandles val="exact"/>
        </dgm:presLayoutVars>
      </dgm:prSet>
      <dgm:spPr/>
    </dgm:pt>
    <dgm:pt modelId="{E8BD21BF-A8E3-42BB-877A-1F83EC615497}" type="pres">
      <dgm:prSet presAssocID="{6A4B4FA9-8F7A-4DCC-9366-1D83BC9D215A}" presName="parentLin" presStyleCnt="0"/>
      <dgm:spPr/>
    </dgm:pt>
    <dgm:pt modelId="{09463A43-BF4A-43F9-A81D-7EBE4FC97C03}" type="pres">
      <dgm:prSet presAssocID="{6A4B4FA9-8F7A-4DCC-9366-1D83BC9D215A}" presName="parentLeftMargin" presStyleLbl="node1" presStyleIdx="0" presStyleCnt="9"/>
      <dgm:spPr/>
    </dgm:pt>
    <dgm:pt modelId="{1F78EEF6-866C-4494-9DA6-E3A6DA2DA537}" type="pres">
      <dgm:prSet presAssocID="{6A4B4FA9-8F7A-4DCC-9366-1D83BC9D215A}" presName="parentText" presStyleLbl="node1" presStyleIdx="0" presStyleCnt="9" custScaleX="81610" custLinFactNeighborX="-62650">
        <dgm:presLayoutVars>
          <dgm:chMax val="0"/>
          <dgm:bulletEnabled val="1"/>
        </dgm:presLayoutVars>
      </dgm:prSet>
      <dgm:spPr/>
    </dgm:pt>
    <dgm:pt modelId="{BC4D6DBA-1313-4A64-8472-672A13360FCF}" type="pres">
      <dgm:prSet presAssocID="{6A4B4FA9-8F7A-4DCC-9366-1D83BC9D215A}" presName="negativeSpace" presStyleCnt="0"/>
      <dgm:spPr/>
    </dgm:pt>
    <dgm:pt modelId="{24D81BC3-D1EB-4E44-A2D5-2C641D35DA1A}" type="pres">
      <dgm:prSet presAssocID="{6A4B4FA9-8F7A-4DCC-9366-1D83BC9D215A}" presName="childText" presStyleLbl="conFgAcc1" presStyleIdx="0" presStyleCnt="9" custScaleY="152063" custLinFactNeighborX="426" custLinFactNeighborY="-25937">
        <dgm:presLayoutVars>
          <dgm:bulletEnabled val="1"/>
        </dgm:presLayoutVars>
      </dgm:prSet>
      <dgm:spPr/>
    </dgm:pt>
    <dgm:pt modelId="{5D81AD90-47C6-406D-8823-543A096C6C10}" type="pres">
      <dgm:prSet presAssocID="{B2522D25-2811-442B-95E3-1674995F559D}" presName="spaceBetweenRectangles" presStyleCnt="0"/>
      <dgm:spPr/>
    </dgm:pt>
    <dgm:pt modelId="{3584EE0A-A6DB-444A-A1F6-EDC3D50F4740}" type="pres">
      <dgm:prSet presAssocID="{F047ABA9-A8FF-4DEE-A750-D2928C49E1BF}" presName="parentLin" presStyleCnt="0"/>
      <dgm:spPr/>
    </dgm:pt>
    <dgm:pt modelId="{D3A5AAB7-7B12-49E8-8FBD-1AD6D08D9060}" type="pres">
      <dgm:prSet presAssocID="{F047ABA9-A8FF-4DEE-A750-D2928C49E1BF}" presName="parentLeftMargin" presStyleLbl="node1" presStyleIdx="0" presStyleCnt="9"/>
      <dgm:spPr/>
    </dgm:pt>
    <dgm:pt modelId="{C74B2D4C-0C76-4E6D-A296-D152F4C51AFA}" type="pres">
      <dgm:prSet presAssocID="{F047ABA9-A8FF-4DEE-A750-D2928C49E1BF}" presName="parentText" presStyleLbl="node1" presStyleIdx="1" presStyleCnt="9" custScaleX="81610" custLinFactNeighborX="-62650">
        <dgm:presLayoutVars>
          <dgm:chMax val="0"/>
          <dgm:bulletEnabled val="1"/>
        </dgm:presLayoutVars>
      </dgm:prSet>
      <dgm:spPr/>
    </dgm:pt>
    <dgm:pt modelId="{7ECD6BA3-F9F4-4327-81C0-75726AD3AB03}" type="pres">
      <dgm:prSet presAssocID="{F047ABA9-A8FF-4DEE-A750-D2928C49E1BF}" presName="negativeSpace" presStyleCnt="0"/>
      <dgm:spPr/>
    </dgm:pt>
    <dgm:pt modelId="{FA96C5D3-57E2-4872-BAAF-02F838008E66}" type="pres">
      <dgm:prSet presAssocID="{F047ABA9-A8FF-4DEE-A750-D2928C49E1BF}" presName="childText" presStyleLbl="conFgAcc1" presStyleIdx="1" presStyleCnt="9" custScaleY="152063">
        <dgm:presLayoutVars>
          <dgm:bulletEnabled val="1"/>
        </dgm:presLayoutVars>
      </dgm:prSet>
      <dgm:spPr/>
    </dgm:pt>
    <dgm:pt modelId="{2A34CD8F-3226-4149-A81B-0EFB9F6FF956}" type="pres">
      <dgm:prSet presAssocID="{B1858E7A-63B7-4C7C-BEBA-4B86C9A36D4A}" presName="spaceBetweenRectangles" presStyleCnt="0"/>
      <dgm:spPr/>
    </dgm:pt>
    <dgm:pt modelId="{0368F7AC-58EA-44CB-A8A9-106205AB4799}" type="pres">
      <dgm:prSet presAssocID="{A1C55786-26C1-4F7D-968E-32AC87002211}" presName="parentLin" presStyleCnt="0"/>
      <dgm:spPr/>
    </dgm:pt>
    <dgm:pt modelId="{8C32ABCF-27F7-4151-9A09-1C59C97E8066}" type="pres">
      <dgm:prSet presAssocID="{A1C55786-26C1-4F7D-968E-32AC87002211}" presName="parentLeftMargin" presStyleLbl="node1" presStyleIdx="1" presStyleCnt="9"/>
      <dgm:spPr/>
    </dgm:pt>
    <dgm:pt modelId="{2E397ADA-DE19-46C5-979B-A09283841D9F}" type="pres">
      <dgm:prSet presAssocID="{A1C55786-26C1-4F7D-968E-32AC87002211}" presName="parentText" presStyleLbl="node1" presStyleIdx="2" presStyleCnt="9" custScaleX="81610" custLinFactNeighborX="-62650">
        <dgm:presLayoutVars>
          <dgm:chMax val="0"/>
          <dgm:bulletEnabled val="1"/>
        </dgm:presLayoutVars>
      </dgm:prSet>
      <dgm:spPr/>
    </dgm:pt>
    <dgm:pt modelId="{375DC0F7-AAE7-474E-8DEA-C593D53D0AD1}" type="pres">
      <dgm:prSet presAssocID="{A1C55786-26C1-4F7D-968E-32AC87002211}" presName="negativeSpace" presStyleCnt="0"/>
      <dgm:spPr/>
    </dgm:pt>
    <dgm:pt modelId="{4A153DA5-6D24-4948-B629-9FAB88E63CCA}" type="pres">
      <dgm:prSet presAssocID="{A1C55786-26C1-4F7D-968E-32AC87002211}" presName="childText" presStyleLbl="conFgAcc1" presStyleIdx="2" presStyleCnt="9" custScaleY="152063">
        <dgm:presLayoutVars>
          <dgm:bulletEnabled val="1"/>
        </dgm:presLayoutVars>
      </dgm:prSet>
      <dgm:spPr/>
    </dgm:pt>
    <dgm:pt modelId="{548BE72F-A531-4ADD-ABFA-72D4C149D6AD}" type="pres">
      <dgm:prSet presAssocID="{8CD3ADB0-16E4-49EF-9A54-3791ED8C0D9D}" presName="spaceBetweenRectangles" presStyleCnt="0"/>
      <dgm:spPr/>
    </dgm:pt>
    <dgm:pt modelId="{A4687E56-DAB2-450B-B85D-AF63CE6F1D3D}" type="pres">
      <dgm:prSet presAssocID="{0F1213C2-276B-4BBC-AD7D-72B53B2F0AE4}" presName="parentLin" presStyleCnt="0"/>
      <dgm:spPr/>
    </dgm:pt>
    <dgm:pt modelId="{578AEAE1-F6EA-4E8C-BE18-7E17831A1F0A}" type="pres">
      <dgm:prSet presAssocID="{0F1213C2-276B-4BBC-AD7D-72B53B2F0AE4}" presName="parentLeftMargin" presStyleLbl="node1" presStyleIdx="2" presStyleCnt="9"/>
      <dgm:spPr/>
    </dgm:pt>
    <dgm:pt modelId="{0BD25AA0-45A5-4E40-9E28-D3C55A5E1063}" type="pres">
      <dgm:prSet presAssocID="{0F1213C2-276B-4BBC-AD7D-72B53B2F0AE4}" presName="parentText" presStyleLbl="node1" presStyleIdx="3" presStyleCnt="9" custScaleX="81610" custLinFactNeighborX="-62650">
        <dgm:presLayoutVars>
          <dgm:chMax val="0"/>
          <dgm:bulletEnabled val="1"/>
        </dgm:presLayoutVars>
      </dgm:prSet>
      <dgm:spPr/>
    </dgm:pt>
    <dgm:pt modelId="{6730A5A4-F229-43B5-BCEF-1335836DA517}" type="pres">
      <dgm:prSet presAssocID="{0F1213C2-276B-4BBC-AD7D-72B53B2F0AE4}" presName="negativeSpace" presStyleCnt="0"/>
      <dgm:spPr/>
    </dgm:pt>
    <dgm:pt modelId="{2733692A-869A-482E-8E56-1FA823A04499}" type="pres">
      <dgm:prSet presAssocID="{0F1213C2-276B-4BBC-AD7D-72B53B2F0AE4}" presName="childText" presStyleLbl="conFgAcc1" presStyleIdx="3" presStyleCnt="9" custScaleY="152063">
        <dgm:presLayoutVars>
          <dgm:bulletEnabled val="1"/>
        </dgm:presLayoutVars>
      </dgm:prSet>
      <dgm:spPr>
        <a:ln>
          <a:solidFill>
            <a:srgbClr val="ED7D31"/>
          </a:solidFill>
        </a:ln>
      </dgm:spPr>
    </dgm:pt>
    <dgm:pt modelId="{84C4D368-2D2D-431D-9587-B3311FD10EC1}" type="pres">
      <dgm:prSet presAssocID="{9DB60A4F-9351-4EEA-B257-111389F10557}" presName="spaceBetweenRectangles" presStyleCnt="0"/>
      <dgm:spPr/>
    </dgm:pt>
    <dgm:pt modelId="{EB2BE273-BB93-4236-8005-E8B43CF58E1F}" type="pres">
      <dgm:prSet presAssocID="{D74BEC2A-FB56-4BFD-B34A-9377571C06ED}" presName="parentLin" presStyleCnt="0"/>
      <dgm:spPr/>
    </dgm:pt>
    <dgm:pt modelId="{A72948ED-6174-44D5-9CED-55D87959772B}" type="pres">
      <dgm:prSet presAssocID="{D74BEC2A-FB56-4BFD-B34A-9377571C06ED}" presName="parentLeftMargin" presStyleLbl="node1" presStyleIdx="3" presStyleCnt="9"/>
      <dgm:spPr/>
    </dgm:pt>
    <dgm:pt modelId="{97B4FE19-AD67-4012-A41C-508770493834}" type="pres">
      <dgm:prSet presAssocID="{D74BEC2A-FB56-4BFD-B34A-9377571C06ED}" presName="parentText" presStyleLbl="node1" presStyleIdx="4" presStyleCnt="9" custScaleX="81610" custLinFactNeighborX="-62650">
        <dgm:presLayoutVars>
          <dgm:chMax val="0"/>
          <dgm:bulletEnabled val="1"/>
        </dgm:presLayoutVars>
      </dgm:prSet>
      <dgm:spPr/>
    </dgm:pt>
    <dgm:pt modelId="{70F8289E-7F1F-41FA-BB9F-C6DF4D8FA7AE}" type="pres">
      <dgm:prSet presAssocID="{D74BEC2A-FB56-4BFD-B34A-9377571C06ED}" presName="negativeSpace" presStyleCnt="0"/>
      <dgm:spPr/>
    </dgm:pt>
    <dgm:pt modelId="{529A5283-DB2C-47BD-9234-278739358B01}" type="pres">
      <dgm:prSet presAssocID="{D74BEC2A-FB56-4BFD-B34A-9377571C06ED}" presName="childText" presStyleLbl="conFgAcc1" presStyleIdx="4" presStyleCnt="9" custScaleY="152063">
        <dgm:presLayoutVars>
          <dgm:bulletEnabled val="1"/>
        </dgm:presLayoutVars>
      </dgm:prSet>
      <dgm:spPr>
        <a:ln>
          <a:solidFill>
            <a:srgbClr val="FF0000"/>
          </a:solidFill>
        </a:ln>
      </dgm:spPr>
    </dgm:pt>
    <dgm:pt modelId="{EEBD337E-8B86-4AA1-AB17-2A29C976EC6A}" type="pres">
      <dgm:prSet presAssocID="{4339AD94-BFD1-4A65-9759-42A1F197DC9B}" presName="spaceBetweenRectangles" presStyleCnt="0"/>
      <dgm:spPr/>
    </dgm:pt>
    <dgm:pt modelId="{65DF53C0-1F07-4325-A09F-9D7FD74D0845}" type="pres">
      <dgm:prSet presAssocID="{DD92E1B9-374B-4105-8230-F861AC814D70}" presName="parentLin" presStyleCnt="0"/>
      <dgm:spPr/>
    </dgm:pt>
    <dgm:pt modelId="{E406C861-4CC9-4E72-82B0-F3C8A58D01B8}" type="pres">
      <dgm:prSet presAssocID="{DD92E1B9-374B-4105-8230-F861AC814D70}" presName="parentLeftMargin" presStyleLbl="node1" presStyleIdx="4" presStyleCnt="9"/>
      <dgm:spPr/>
    </dgm:pt>
    <dgm:pt modelId="{61564319-EBE9-4571-A290-E2BD3B75F748}" type="pres">
      <dgm:prSet presAssocID="{DD92E1B9-374B-4105-8230-F861AC814D70}" presName="parentText" presStyleLbl="node1" presStyleIdx="5" presStyleCnt="9" custScaleX="81610" custLinFactNeighborX="-62650">
        <dgm:presLayoutVars>
          <dgm:chMax val="0"/>
          <dgm:bulletEnabled val="1"/>
        </dgm:presLayoutVars>
      </dgm:prSet>
      <dgm:spPr/>
    </dgm:pt>
    <dgm:pt modelId="{E8D6ED89-8136-4C17-AF77-F803995409E2}" type="pres">
      <dgm:prSet presAssocID="{DD92E1B9-374B-4105-8230-F861AC814D70}" presName="negativeSpace" presStyleCnt="0"/>
      <dgm:spPr/>
    </dgm:pt>
    <dgm:pt modelId="{77F4DF3E-7540-4980-BCA3-3577F64734F5}" type="pres">
      <dgm:prSet presAssocID="{DD92E1B9-374B-4105-8230-F861AC814D70}" presName="childText" presStyleLbl="conFgAcc1" presStyleIdx="5" presStyleCnt="9" custScaleY="152063">
        <dgm:presLayoutVars>
          <dgm:bulletEnabled val="1"/>
        </dgm:presLayoutVars>
      </dgm:prSet>
      <dgm:spPr/>
    </dgm:pt>
    <dgm:pt modelId="{385FF6CA-2DF9-461F-AE84-6ED3C36FFB64}" type="pres">
      <dgm:prSet presAssocID="{46EAD5BC-DAAF-44AC-8125-EA329BFF84F1}" presName="spaceBetweenRectangles" presStyleCnt="0"/>
      <dgm:spPr/>
    </dgm:pt>
    <dgm:pt modelId="{33B8F56C-F545-495C-9039-0E037C01B7F9}" type="pres">
      <dgm:prSet presAssocID="{CE7D4C76-F22E-45CB-B842-C7FF16777F69}" presName="parentLin" presStyleCnt="0"/>
      <dgm:spPr/>
    </dgm:pt>
    <dgm:pt modelId="{52753D74-5DE6-4682-B99A-529103DC30ED}" type="pres">
      <dgm:prSet presAssocID="{CE7D4C76-F22E-45CB-B842-C7FF16777F69}" presName="parentLeftMargin" presStyleLbl="node1" presStyleIdx="5" presStyleCnt="9"/>
      <dgm:spPr/>
    </dgm:pt>
    <dgm:pt modelId="{8C4E428C-2539-45C8-866C-91248134377F}" type="pres">
      <dgm:prSet presAssocID="{CE7D4C76-F22E-45CB-B842-C7FF16777F69}" presName="parentText" presStyleLbl="node1" presStyleIdx="6" presStyleCnt="9" custScaleX="81610" custLinFactNeighborX="-62650">
        <dgm:presLayoutVars>
          <dgm:chMax val="0"/>
          <dgm:bulletEnabled val="1"/>
        </dgm:presLayoutVars>
      </dgm:prSet>
      <dgm:spPr/>
    </dgm:pt>
    <dgm:pt modelId="{4E3F5589-853A-4691-BE31-988DF0CD13C6}" type="pres">
      <dgm:prSet presAssocID="{CE7D4C76-F22E-45CB-B842-C7FF16777F69}" presName="negativeSpace" presStyleCnt="0"/>
      <dgm:spPr/>
    </dgm:pt>
    <dgm:pt modelId="{2315DA2A-0128-479E-8F2B-7E833C248EC7}" type="pres">
      <dgm:prSet presAssocID="{CE7D4C76-F22E-45CB-B842-C7FF16777F69}" presName="childText" presStyleLbl="conFgAcc1" presStyleIdx="6" presStyleCnt="9" custScaleY="152063">
        <dgm:presLayoutVars>
          <dgm:bulletEnabled val="1"/>
        </dgm:presLayoutVars>
      </dgm:prSet>
      <dgm:spPr/>
    </dgm:pt>
    <dgm:pt modelId="{C3D6EEAC-6C0C-407B-96A3-8114E8F7A4A0}" type="pres">
      <dgm:prSet presAssocID="{A849F678-9CEA-477C-A85C-CEA28F08A5C1}" presName="spaceBetweenRectangles" presStyleCnt="0"/>
      <dgm:spPr/>
    </dgm:pt>
    <dgm:pt modelId="{7B0A6FC9-5B62-49BA-9693-9923168A2675}" type="pres">
      <dgm:prSet presAssocID="{5DF68605-3791-49B3-856D-7BD3935EBE58}" presName="parentLin" presStyleCnt="0"/>
      <dgm:spPr/>
    </dgm:pt>
    <dgm:pt modelId="{819D34BD-4209-4735-B8BC-BC57AFCD5483}" type="pres">
      <dgm:prSet presAssocID="{5DF68605-3791-49B3-856D-7BD3935EBE58}" presName="parentLeftMargin" presStyleLbl="node1" presStyleIdx="6" presStyleCnt="9"/>
      <dgm:spPr/>
    </dgm:pt>
    <dgm:pt modelId="{5843A832-6E43-416D-9BD0-A4963E45CAAE}" type="pres">
      <dgm:prSet presAssocID="{5DF68605-3791-49B3-856D-7BD3935EBE58}" presName="parentText" presStyleLbl="node1" presStyleIdx="7" presStyleCnt="9" custScaleX="81610" custLinFactNeighborX="-62650">
        <dgm:presLayoutVars>
          <dgm:chMax val="0"/>
          <dgm:bulletEnabled val="1"/>
        </dgm:presLayoutVars>
      </dgm:prSet>
      <dgm:spPr/>
    </dgm:pt>
    <dgm:pt modelId="{69CE63BE-6F7F-4AF7-9331-AC8D42394597}" type="pres">
      <dgm:prSet presAssocID="{5DF68605-3791-49B3-856D-7BD3935EBE58}" presName="negativeSpace" presStyleCnt="0"/>
      <dgm:spPr/>
    </dgm:pt>
    <dgm:pt modelId="{35F4E772-3FCC-4FE5-9FE9-EEFA3B9A26D1}" type="pres">
      <dgm:prSet presAssocID="{5DF68605-3791-49B3-856D-7BD3935EBE58}" presName="childText" presStyleLbl="conFgAcc1" presStyleIdx="7" presStyleCnt="9" custScaleY="152063">
        <dgm:presLayoutVars>
          <dgm:bulletEnabled val="1"/>
        </dgm:presLayoutVars>
      </dgm:prSet>
      <dgm:spPr/>
    </dgm:pt>
    <dgm:pt modelId="{B751B418-32BA-4795-97A2-3918DC1330AB}" type="pres">
      <dgm:prSet presAssocID="{B3D065D7-8092-4498-874C-9D3BA61D751D}" presName="spaceBetweenRectangles" presStyleCnt="0"/>
      <dgm:spPr/>
    </dgm:pt>
    <dgm:pt modelId="{C6F67EC1-86CB-4FC5-9017-404352050995}" type="pres">
      <dgm:prSet presAssocID="{3D812593-78E0-4E30-9B37-1AD4BBCCC487}" presName="parentLin" presStyleCnt="0"/>
      <dgm:spPr/>
    </dgm:pt>
    <dgm:pt modelId="{A94EA9B3-0234-4C75-9E9A-BDCD1D1B8306}" type="pres">
      <dgm:prSet presAssocID="{3D812593-78E0-4E30-9B37-1AD4BBCCC487}" presName="parentLeftMargin" presStyleLbl="node1" presStyleIdx="7" presStyleCnt="9"/>
      <dgm:spPr/>
    </dgm:pt>
    <dgm:pt modelId="{FA1D110D-CE6A-4604-97A8-16D96264F1F0}" type="pres">
      <dgm:prSet presAssocID="{3D812593-78E0-4E30-9B37-1AD4BBCCC487}" presName="parentText" presStyleLbl="node1" presStyleIdx="8" presStyleCnt="9" custScaleX="81610" custLinFactNeighborX="-62650">
        <dgm:presLayoutVars>
          <dgm:chMax val="0"/>
          <dgm:bulletEnabled val="1"/>
        </dgm:presLayoutVars>
      </dgm:prSet>
      <dgm:spPr/>
    </dgm:pt>
    <dgm:pt modelId="{39508F49-D0B2-4B96-942B-AEB19CB91D71}" type="pres">
      <dgm:prSet presAssocID="{3D812593-78E0-4E30-9B37-1AD4BBCCC487}" presName="negativeSpace" presStyleCnt="0"/>
      <dgm:spPr/>
    </dgm:pt>
    <dgm:pt modelId="{F0274CDA-B4AD-4C97-931A-08F62582FC22}" type="pres">
      <dgm:prSet presAssocID="{3D812593-78E0-4E30-9B37-1AD4BBCCC487}" presName="childText" presStyleLbl="conFgAcc1" presStyleIdx="8" presStyleCnt="9" custScaleY="152063">
        <dgm:presLayoutVars>
          <dgm:bulletEnabled val="1"/>
        </dgm:presLayoutVars>
      </dgm:prSet>
      <dgm:spPr>
        <a:ln>
          <a:solidFill>
            <a:srgbClr val="ED7D31"/>
          </a:solidFill>
        </a:ln>
      </dgm:spPr>
    </dgm:pt>
  </dgm:ptLst>
  <dgm:cxnLst>
    <dgm:cxn modelId="{F9E87101-9325-4788-B378-23FC5F331448}" srcId="{2EE2968F-A9CC-48E1-B7C6-40F11969A457}" destId="{5DF68605-3791-49B3-856D-7BD3935EBE58}" srcOrd="7" destOrd="0" parTransId="{07E85A8B-A1D1-4748-B210-FF4D0B1A70FF}" sibTransId="{B3D065D7-8092-4498-874C-9D3BA61D751D}"/>
    <dgm:cxn modelId="{9E39111D-0A10-4436-917D-13CB36964797}" type="presOf" srcId="{5DF68605-3791-49B3-856D-7BD3935EBE58}" destId="{5843A832-6E43-416D-9BD0-A4963E45CAAE}" srcOrd="1" destOrd="0" presId="urn:microsoft.com/office/officeart/2005/8/layout/list1"/>
    <dgm:cxn modelId="{55377926-EA0E-42CF-B834-A601DFA37D8E}" srcId="{2EE2968F-A9CC-48E1-B7C6-40F11969A457}" destId="{F047ABA9-A8FF-4DEE-A750-D2928C49E1BF}" srcOrd="1" destOrd="0" parTransId="{B9D879B9-BAB8-4B42-A312-F0B3B37A6DA2}" sibTransId="{B1858E7A-63B7-4C7C-BEBA-4B86C9A36D4A}"/>
    <dgm:cxn modelId="{595C082C-148A-4881-916B-59C5214A8BC7}" type="presOf" srcId="{CE7D4C76-F22E-45CB-B842-C7FF16777F69}" destId="{8C4E428C-2539-45C8-866C-91248134377F}" srcOrd="1" destOrd="0" presId="urn:microsoft.com/office/officeart/2005/8/layout/list1"/>
    <dgm:cxn modelId="{FDD2E82F-8760-4488-A89E-60FDA130399E}" type="presOf" srcId="{6A4B4FA9-8F7A-4DCC-9366-1D83BC9D215A}" destId="{09463A43-BF4A-43F9-A81D-7EBE4FC97C03}" srcOrd="0" destOrd="0" presId="urn:microsoft.com/office/officeart/2005/8/layout/list1"/>
    <dgm:cxn modelId="{2BBCDC38-7F49-4529-8B93-9C359F83AA36}" srcId="{2EE2968F-A9CC-48E1-B7C6-40F11969A457}" destId="{6A4B4FA9-8F7A-4DCC-9366-1D83BC9D215A}" srcOrd="0" destOrd="0" parTransId="{C4E6B749-F922-4017-A0CB-49B5234699D0}" sibTransId="{B2522D25-2811-442B-95E3-1674995F559D}"/>
    <dgm:cxn modelId="{1374E13F-900A-44BB-841E-0665DD1D6AF6}" srcId="{2EE2968F-A9CC-48E1-B7C6-40F11969A457}" destId="{3D812593-78E0-4E30-9B37-1AD4BBCCC487}" srcOrd="8" destOrd="0" parTransId="{87EE4879-DC42-45E0-9C37-AA1E1EF742DD}" sibTransId="{BDC970FF-8224-4771-A132-5D82113E5D0C}"/>
    <dgm:cxn modelId="{F655AF40-29D4-4BA4-B1CC-826A40C67C06}" type="presOf" srcId="{F047ABA9-A8FF-4DEE-A750-D2928C49E1BF}" destId="{C74B2D4C-0C76-4E6D-A296-D152F4C51AFA}" srcOrd="1" destOrd="0" presId="urn:microsoft.com/office/officeart/2005/8/layout/list1"/>
    <dgm:cxn modelId="{BE0A2849-B519-44AE-9DF6-C1CC1C8E54C8}" type="presOf" srcId="{CE7D4C76-F22E-45CB-B842-C7FF16777F69}" destId="{52753D74-5DE6-4682-B99A-529103DC30ED}" srcOrd="0" destOrd="0" presId="urn:microsoft.com/office/officeart/2005/8/layout/list1"/>
    <dgm:cxn modelId="{B3EE4057-5307-49E8-8FE6-BB949BAD2668}" type="presOf" srcId="{DD92E1B9-374B-4105-8230-F861AC814D70}" destId="{E406C861-4CC9-4E72-82B0-F3C8A58D01B8}" srcOrd="0" destOrd="0" presId="urn:microsoft.com/office/officeart/2005/8/layout/list1"/>
    <dgm:cxn modelId="{AE1F8078-5464-4447-A9B6-A011C066848A}" type="presOf" srcId="{A1C55786-26C1-4F7D-968E-32AC87002211}" destId="{8C32ABCF-27F7-4151-9A09-1C59C97E8066}" srcOrd="0" destOrd="0" presId="urn:microsoft.com/office/officeart/2005/8/layout/list1"/>
    <dgm:cxn modelId="{F3569059-CC18-4306-9A48-6736B36EC515}" type="presOf" srcId="{3D812593-78E0-4E30-9B37-1AD4BBCCC487}" destId="{FA1D110D-CE6A-4604-97A8-16D96264F1F0}" srcOrd="1" destOrd="0" presId="urn:microsoft.com/office/officeart/2005/8/layout/list1"/>
    <dgm:cxn modelId="{4EF48084-EAA8-44DA-9D48-A5B35E04B560}" type="presOf" srcId="{6A4B4FA9-8F7A-4DCC-9366-1D83BC9D215A}" destId="{1F78EEF6-866C-4494-9DA6-E3A6DA2DA537}" srcOrd="1" destOrd="0" presId="urn:microsoft.com/office/officeart/2005/8/layout/list1"/>
    <dgm:cxn modelId="{F571038C-2C11-4E0B-AF5B-A78D1D4974E3}" type="presOf" srcId="{D74BEC2A-FB56-4BFD-B34A-9377571C06ED}" destId="{A72948ED-6174-44D5-9CED-55D87959772B}" srcOrd="0" destOrd="0" presId="urn:microsoft.com/office/officeart/2005/8/layout/list1"/>
    <dgm:cxn modelId="{D965EF8C-3E0F-4F72-A624-1D41E2B81192}" type="presOf" srcId="{0F1213C2-276B-4BBC-AD7D-72B53B2F0AE4}" destId="{578AEAE1-F6EA-4E8C-BE18-7E17831A1F0A}" srcOrd="0" destOrd="0" presId="urn:microsoft.com/office/officeart/2005/8/layout/list1"/>
    <dgm:cxn modelId="{05CC09AC-CE67-46F4-8267-B7D02BF4077E}" type="presOf" srcId="{5DF68605-3791-49B3-856D-7BD3935EBE58}" destId="{819D34BD-4209-4735-B8BC-BC57AFCD5483}" srcOrd="0" destOrd="0" presId="urn:microsoft.com/office/officeart/2005/8/layout/list1"/>
    <dgm:cxn modelId="{089813B2-85A0-4DE5-B723-A48482591630}" srcId="{2EE2968F-A9CC-48E1-B7C6-40F11969A457}" destId="{DD92E1B9-374B-4105-8230-F861AC814D70}" srcOrd="5" destOrd="0" parTransId="{7E5A0649-CBE1-4E4D-A32C-626B6EB3DE7F}" sibTransId="{46EAD5BC-DAAF-44AC-8125-EA329BFF84F1}"/>
    <dgm:cxn modelId="{F2FC48B4-1493-4006-A2AA-1353E23440AC}" type="presOf" srcId="{F047ABA9-A8FF-4DEE-A750-D2928C49E1BF}" destId="{D3A5AAB7-7B12-49E8-8FBD-1AD6D08D9060}" srcOrd="0" destOrd="0" presId="urn:microsoft.com/office/officeart/2005/8/layout/list1"/>
    <dgm:cxn modelId="{8E62E4BB-ECF0-4BFC-9A1E-887917F5172E}" srcId="{2EE2968F-A9CC-48E1-B7C6-40F11969A457}" destId="{0F1213C2-276B-4BBC-AD7D-72B53B2F0AE4}" srcOrd="3" destOrd="0" parTransId="{966BC9F3-0C6F-4CE1-9065-951E41FE6A40}" sibTransId="{9DB60A4F-9351-4EEA-B257-111389F10557}"/>
    <dgm:cxn modelId="{63647FC4-B1B2-4CEB-9397-FBB1B09E8793}" type="presOf" srcId="{3D812593-78E0-4E30-9B37-1AD4BBCCC487}" destId="{A94EA9B3-0234-4C75-9E9A-BDCD1D1B8306}" srcOrd="0" destOrd="0" presId="urn:microsoft.com/office/officeart/2005/8/layout/list1"/>
    <dgm:cxn modelId="{B13DA0D0-0AB4-4D0A-9D74-41E4906A3891}" srcId="{2EE2968F-A9CC-48E1-B7C6-40F11969A457}" destId="{A1C55786-26C1-4F7D-968E-32AC87002211}" srcOrd="2" destOrd="0" parTransId="{C791372E-DE82-42DF-8A79-D6E21B7806DA}" sibTransId="{8CD3ADB0-16E4-49EF-9A54-3791ED8C0D9D}"/>
    <dgm:cxn modelId="{DF8162D6-E250-4941-AFB3-0FB624B8921F}" type="presOf" srcId="{D74BEC2A-FB56-4BFD-B34A-9377571C06ED}" destId="{97B4FE19-AD67-4012-A41C-508770493834}" srcOrd="1" destOrd="0" presId="urn:microsoft.com/office/officeart/2005/8/layout/list1"/>
    <dgm:cxn modelId="{C7363CDE-2147-4DC9-BC74-A7B4E843AEC7}" type="presOf" srcId="{2EE2968F-A9CC-48E1-B7C6-40F11969A457}" destId="{B047AFF0-C2F1-4C20-B3B6-2772F4419E71}" srcOrd="0" destOrd="0" presId="urn:microsoft.com/office/officeart/2005/8/layout/list1"/>
    <dgm:cxn modelId="{C5AE42E1-D0AD-47D4-B64A-FE301A39E1B7}" srcId="{2EE2968F-A9CC-48E1-B7C6-40F11969A457}" destId="{CE7D4C76-F22E-45CB-B842-C7FF16777F69}" srcOrd="6" destOrd="0" parTransId="{4198978D-0784-45FC-8A01-25D3FB82262B}" sibTransId="{A849F678-9CEA-477C-A85C-CEA28F08A5C1}"/>
    <dgm:cxn modelId="{307B93E7-40B1-45D1-977F-77784CBB0829}" type="presOf" srcId="{A1C55786-26C1-4F7D-968E-32AC87002211}" destId="{2E397ADA-DE19-46C5-979B-A09283841D9F}" srcOrd="1" destOrd="0" presId="urn:microsoft.com/office/officeart/2005/8/layout/list1"/>
    <dgm:cxn modelId="{2FDD49F4-0449-4AE3-B193-88C987C6E0EF}" srcId="{2EE2968F-A9CC-48E1-B7C6-40F11969A457}" destId="{D74BEC2A-FB56-4BFD-B34A-9377571C06ED}" srcOrd="4" destOrd="0" parTransId="{F492FEA9-D05F-4491-B5E9-10CF70108AE6}" sibTransId="{4339AD94-BFD1-4A65-9759-42A1F197DC9B}"/>
    <dgm:cxn modelId="{9BC3FBFB-31FD-4C10-AA92-2D44CF2695D9}" type="presOf" srcId="{0F1213C2-276B-4BBC-AD7D-72B53B2F0AE4}" destId="{0BD25AA0-45A5-4E40-9E28-D3C55A5E1063}" srcOrd="1" destOrd="0" presId="urn:microsoft.com/office/officeart/2005/8/layout/list1"/>
    <dgm:cxn modelId="{7D4330FE-E515-4A80-8B52-B80D0DCB816B}" type="presOf" srcId="{DD92E1B9-374B-4105-8230-F861AC814D70}" destId="{61564319-EBE9-4571-A290-E2BD3B75F748}" srcOrd="1" destOrd="0" presId="urn:microsoft.com/office/officeart/2005/8/layout/list1"/>
    <dgm:cxn modelId="{07A73AC7-1DE3-448E-8552-ED8F11A52E5D}" type="presParOf" srcId="{B047AFF0-C2F1-4C20-B3B6-2772F4419E71}" destId="{E8BD21BF-A8E3-42BB-877A-1F83EC615497}" srcOrd="0" destOrd="0" presId="urn:microsoft.com/office/officeart/2005/8/layout/list1"/>
    <dgm:cxn modelId="{4597062C-E86A-4F9F-83BD-27C6C51151D7}" type="presParOf" srcId="{E8BD21BF-A8E3-42BB-877A-1F83EC615497}" destId="{09463A43-BF4A-43F9-A81D-7EBE4FC97C03}" srcOrd="0" destOrd="0" presId="urn:microsoft.com/office/officeart/2005/8/layout/list1"/>
    <dgm:cxn modelId="{A024CD28-A804-4DF5-AD59-F352193ECC04}" type="presParOf" srcId="{E8BD21BF-A8E3-42BB-877A-1F83EC615497}" destId="{1F78EEF6-866C-4494-9DA6-E3A6DA2DA537}" srcOrd="1" destOrd="0" presId="urn:microsoft.com/office/officeart/2005/8/layout/list1"/>
    <dgm:cxn modelId="{419C35A2-1988-4F65-A677-DF97940D2BB4}" type="presParOf" srcId="{B047AFF0-C2F1-4C20-B3B6-2772F4419E71}" destId="{BC4D6DBA-1313-4A64-8472-672A13360FCF}" srcOrd="1" destOrd="0" presId="urn:microsoft.com/office/officeart/2005/8/layout/list1"/>
    <dgm:cxn modelId="{28F033A9-7552-4E34-801D-B525258F7F99}" type="presParOf" srcId="{B047AFF0-C2F1-4C20-B3B6-2772F4419E71}" destId="{24D81BC3-D1EB-4E44-A2D5-2C641D35DA1A}" srcOrd="2" destOrd="0" presId="urn:microsoft.com/office/officeart/2005/8/layout/list1"/>
    <dgm:cxn modelId="{5B328776-BBED-4BA0-8A74-CDD0D3236C34}" type="presParOf" srcId="{B047AFF0-C2F1-4C20-B3B6-2772F4419E71}" destId="{5D81AD90-47C6-406D-8823-543A096C6C10}" srcOrd="3" destOrd="0" presId="urn:microsoft.com/office/officeart/2005/8/layout/list1"/>
    <dgm:cxn modelId="{5409A746-AAB1-43A7-93B9-5C031CDBA3A1}" type="presParOf" srcId="{B047AFF0-C2F1-4C20-B3B6-2772F4419E71}" destId="{3584EE0A-A6DB-444A-A1F6-EDC3D50F4740}" srcOrd="4" destOrd="0" presId="urn:microsoft.com/office/officeart/2005/8/layout/list1"/>
    <dgm:cxn modelId="{FDF32B6A-577A-4D3C-9F01-9E55F2845ED4}" type="presParOf" srcId="{3584EE0A-A6DB-444A-A1F6-EDC3D50F4740}" destId="{D3A5AAB7-7B12-49E8-8FBD-1AD6D08D9060}" srcOrd="0" destOrd="0" presId="urn:microsoft.com/office/officeart/2005/8/layout/list1"/>
    <dgm:cxn modelId="{949F1471-C886-4557-8A7A-018088997887}" type="presParOf" srcId="{3584EE0A-A6DB-444A-A1F6-EDC3D50F4740}" destId="{C74B2D4C-0C76-4E6D-A296-D152F4C51AFA}" srcOrd="1" destOrd="0" presId="urn:microsoft.com/office/officeart/2005/8/layout/list1"/>
    <dgm:cxn modelId="{96CEF21C-5DAE-4953-9DED-195BFBC918BF}" type="presParOf" srcId="{B047AFF0-C2F1-4C20-B3B6-2772F4419E71}" destId="{7ECD6BA3-F9F4-4327-81C0-75726AD3AB03}" srcOrd="5" destOrd="0" presId="urn:microsoft.com/office/officeart/2005/8/layout/list1"/>
    <dgm:cxn modelId="{9BDE4D28-88D3-42D1-AD51-9A76FAB0503B}" type="presParOf" srcId="{B047AFF0-C2F1-4C20-B3B6-2772F4419E71}" destId="{FA96C5D3-57E2-4872-BAAF-02F838008E66}" srcOrd="6" destOrd="0" presId="urn:microsoft.com/office/officeart/2005/8/layout/list1"/>
    <dgm:cxn modelId="{88233264-5F11-4279-9536-245AC022E81A}" type="presParOf" srcId="{B047AFF0-C2F1-4C20-B3B6-2772F4419E71}" destId="{2A34CD8F-3226-4149-A81B-0EFB9F6FF956}" srcOrd="7" destOrd="0" presId="urn:microsoft.com/office/officeart/2005/8/layout/list1"/>
    <dgm:cxn modelId="{97FFEAA1-06D1-4AFD-B9E0-75092F0FA150}" type="presParOf" srcId="{B047AFF0-C2F1-4C20-B3B6-2772F4419E71}" destId="{0368F7AC-58EA-44CB-A8A9-106205AB4799}" srcOrd="8" destOrd="0" presId="urn:microsoft.com/office/officeart/2005/8/layout/list1"/>
    <dgm:cxn modelId="{364D3AC5-FE3A-4298-BCF8-60315559B8F2}" type="presParOf" srcId="{0368F7AC-58EA-44CB-A8A9-106205AB4799}" destId="{8C32ABCF-27F7-4151-9A09-1C59C97E8066}" srcOrd="0" destOrd="0" presId="urn:microsoft.com/office/officeart/2005/8/layout/list1"/>
    <dgm:cxn modelId="{D16650B0-0E1F-4AC2-A642-FBD405FE15F2}" type="presParOf" srcId="{0368F7AC-58EA-44CB-A8A9-106205AB4799}" destId="{2E397ADA-DE19-46C5-979B-A09283841D9F}" srcOrd="1" destOrd="0" presId="urn:microsoft.com/office/officeart/2005/8/layout/list1"/>
    <dgm:cxn modelId="{5BE30141-E6F8-4FE8-BACF-59CE3D38B50B}" type="presParOf" srcId="{B047AFF0-C2F1-4C20-B3B6-2772F4419E71}" destId="{375DC0F7-AAE7-474E-8DEA-C593D53D0AD1}" srcOrd="9" destOrd="0" presId="urn:microsoft.com/office/officeart/2005/8/layout/list1"/>
    <dgm:cxn modelId="{55D6792A-E5CD-4CCF-894A-154587681BC4}" type="presParOf" srcId="{B047AFF0-C2F1-4C20-B3B6-2772F4419E71}" destId="{4A153DA5-6D24-4948-B629-9FAB88E63CCA}" srcOrd="10" destOrd="0" presId="urn:microsoft.com/office/officeart/2005/8/layout/list1"/>
    <dgm:cxn modelId="{147E68D5-2A98-45D4-AB52-05D79BA0241B}" type="presParOf" srcId="{B047AFF0-C2F1-4C20-B3B6-2772F4419E71}" destId="{548BE72F-A531-4ADD-ABFA-72D4C149D6AD}" srcOrd="11" destOrd="0" presId="urn:microsoft.com/office/officeart/2005/8/layout/list1"/>
    <dgm:cxn modelId="{0A7DF0A0-EA8D-43F9-8DBC-ADFD4C9F4BA0}" type="presParOf" srcId="{B047AFF0-C2F1-4C20-B3B6-2772F4419E71}" destId="{A4687E56-DAB2-450B-B85D-AF63CE6F1D3D}" srcOrd="12" destOrd="0" presId="urn:microsoft.com/office/officeart/2005/8/layout/list1"/>
    <dgm:cxn modelId="{4BF55217-5303-4FFE-AB6D-F2F5476D5A17}" type="presParOf" srcId="{A4687E56-DAB2-450B-B85D-AF63CE6F1D3D}" destId="{578AEAE1-F6EA-4E8C-BE18-7E17831A1F0A}" srcOrd="0" destOrd="0" presId="urn:microsoft.com/office/officeart/2005/8/layout/list1"/>
    <dgm:cxn modelId="{45024827-3C12-4143-8476-F519BC3E0F0A}" type="presParOf" srcId="{A4687E56-DAB2-450B-B85D-AF63CE6F1D3D}" destId="{0BD25AA0-45A5-4E40-9E28-D3C55A5E1063}" srcOrd="1" destOrd="0" presId="urn:microsoft.com/office/officeart/2005/8/layout/list1"/>
    <dgm:cxn modelId="{3DF79615-D8A8-4E7C-B7ED-94D9E4A9B366}" type="presParOf" srcId="{B047AFF0-C2F1-4C20-B3B6-2772F4419E71}" destId="{6730A5A4-F229-43B5-BCEF-1335836DA517}" srcOrd="13" destOrd="0" presId="urn:microsoft.com/office/officeart/2005/8/layout/list1"/>
    <dgm:cxn modelId="{9058BCBA-4AF0-4D32-95D0-B4A9DD759434}" type="presParOf" srcId="{B047AFF0-C2F1-4C20-B3B6-2772F4419E71}" destId="{2733692A-869A-482E-8E56-1FA823A04499}" srcOrd="14" destOrd="0" presId="urn:microsoft.com/office/officeart/2005/8/layout/list1"/>
    <dgm:cxn modelId="{A0C2A7DF-8791-40C2-AAED-04162E67ECA8}" type="presParOf" srcId="{B047AFF0-C2F1-4C20-B3B6-2772F4419E71}" destId="{84C4D368-2D2D-431D-9587-B3311FD10EC1}" srcOrd="15" destOrd="0" presId="urn:microsoft.com/office/officeart/2005/8/layout/list1"/>
    <dgm:cxn modelId="{67670E72-D12B-4E6A-BB1E-FC78CEBD636E}" type="presParOf" srcId="{B047AFF0-C2F1-4C20-B3B6-2772F4419E71}" destId="{EB2BE273-BB93-4236-8005-E8B43CF58E1F}" srcOrd="16" destOrd="0" presId="urn:microsoft.com/office/officeart/2005/8/layout/list1"/>
    <dgm:cxn modelId="{9CF61097-5E00-4A23-89F8-7303A596EC01}" type="presParOf" srcId="{EB2BE273-BB93-4236-8005-E8B43CF58E1F}" destId="{A72948ED-6174-44D5-9CED-55D87959772B}" srcOrd="0" destOrd="0" presId="urn:microsoft.com/office/officeart/2005/8/layout/list1"/>
    <dgm:cxn modelId="{46ADF44E-F963-4F2A-B800-27DDC85BEA24}" type="presParOf" srcId="{EB2BE273-BB93-4236-8005-E8B43CF58E1F}" destId="{97B4FE19-AD67-4012-A41C-508770493834}" srcOrd="1" destOrd="0" presId="urn:microsoft.com/office/officeart/2005/8/layout/list1"/>
    <dgm:cxn modelId="{ABE5DDA8-72B4-4C9E-9599-B5A546BB3DF0}" type="presParOf" srcId="{B047AFF0-C2F1-4C20-B3B6-2772F4419E71}" destId="{70F8289E-7F1F-41FA-BB9F-C6DF4D8FA7AE}" srcOrd="17" destOrd="0" presId="urn:microsoft.com/office/officeart/2005/8/layout/list1"/>
    <dgm:cxn modelId="{7E96C7C3-A93A-4D20-A910-CB2BF99922E0}" type="presParOf" srcId="{B047AFF0-C2F1-4C20-B3B6-2772F4419E71}" destId="{529A5283-DB2C-47BD-9234-278739358B01}" srcOrd="18" destOrd="0" presId="urn:microsoft.com/office/officeart/2005/8/layout/list1"/>
    <dgm:cxn modelId="{ECDDFD56-3493-4D45-AF6B-556C87137E9D}" type="presParOf" srcId="{B047AFF0-C2F1-4C20-B3B6-2772F4419E71}" destId="{EEBD337E-8B86-4AA1-AB17-2A29C976EC6A}" srcOrd="19" destOrd="0" presId="urn:microsoft.com/office/officeart/2005/8/layout/list1"/>
    <dgm:cxn modelId="{041C80EF-A149-4378-BCB1-5A7C689CBFA5}" type="presParOf" srcId="{B047AFF0-C2F1-4C20-B3B6-2772F4419E71}" destId="{65DF53C0-1F07-4325-A09F-9D7FD74D0845}" srcOrd="20" destOrd="0" presId="urn:microsoft.com/office/officeart/2005/8/layout/list1"/>
    <dgm:cxn modelId="{52A6987B-00C5-45FA-A6F2-606AD7206601}" type="presParOf" srcId="{65DF53C0-1F07-4325-A09F-9D7FD74D0845}" destId="{E406C861-4CC9-4E72-82B0-F3C8A58D01B8}" srcOrd="0" destOrd="0" presId="urn:microsoft.com/office/officeart/2005/8/layout/list1"/>
    <dgm:cxn modelId="{FE3E5D36-E886-4278-BBE4-F98992E91562}" type="presParOf" srcId="{65DF53C0-1F07-4325-A09F-9D7FD74D0845}" destId="{61564319-EBE9-4571-A290-E2BD3B75F748}" srcOrd="1" destOrd="0" presId="urn:microsoft.com/office/officeart/2005/8/layout/list1"/>
    <dgm:cxn modelId="{3FBCAC29-113D-436F-9A95-8BBDE788660A}" type="presParOf" srcId="{B047AFF0-C2F1-4C20-B3B6-2772F4419E71}" destId="{E8D6ED89-8136-4C17-AF77-F803995409E2}" srcOrd="21" destOrd="0" presId="urn:microsoft.com/office/officeart/2005/8/layout/list1"/>
    <dgm:cxn modelId="{BAE64D33-CE07-471E-B9BA-85DE68539227}" type="presParOf" srcId="{B047AFF0-C2F1-4C20-B3B6-2772F4419E71}" destId="{77F4DF3E-7540-4980-BCA3-3577F64734F5}" srcOrd="22" destOrd="0" presId="urn:microsoft.com/office/officeart/2005/8/layout/list1"/>
    <dgm:cxn modelId="{C992FA3C-472B-4E8F-95F0-475FBB0F0F05}" type="presParOf" srcId="{B047AFF0-C2F1-4C20-B3B6-2772F4419E71}" destId="{385FF6CA-2DF9-461F-AE84-6ED3C36FFB64}" srcOrd="23" destOrd="0" presId="urn:microsoft.com/office/officeart/2005/8/layout/list1"/>
    <dgm:cxn modelId="{080D7EE3-7599-41FF-BA13-61E8CA001F9E}" type="presParOf" srcId="{B047AFF0-C2F1-4C20-B3B6-2772F4419E71}" destId="{33B8F56C-F545-495C-9039-0E037C01B7F9}" srcOrd="24" destOrd="0" presId="urn:microsoft.com/office/officeart/2005/8/layout/list1"/>
    <dgm:cxn modelId="{14CF2D89-4796-4B84-8049-328E12C98751}" type="presParOf" srcId="{33B8F56C-F545-495C-9039-0E037C01B7F9}" destId="{52753D74-5DE6-4682-B99A-529103DC30ED}" srcOrd="0" destOrd="0" presId="urn:microsoft.com/office/officeart/2005/8/layout/list1"/>
    <dgm:cxn modelId="{4EA58D08-58AA-471E-BF87-273A43A3DD7F}" type="presParOf" srcId="{33B8F56C-F545-495C-9039-0E037C01B7F9}" destId="{8C4E428C-2539-45C8-866C-91248134377F}" srcOrd="1" destOrd="0" presId="urn:microsoft.com/office/officeart/2005/8/layout/list1"/>
    <dgm:cxn modelId="{1A8DFA00-087C-4BE6-A5CD-B070297801C1}" type="presParOf" srcId="{B047AFF0-C2F1-4C20-B3B6-2772F4419E71}" destId="{4E3F5589-853A-4691-BE31-988DF0CD13C6}" srcOrd="25" destOrd="0" presId="urn:microsoft.com/office/officeart/2005/8/layout/list1"/>
    <dgm:cxn modelId="{8B1F9F06-7C51-420F-A368-A847AB5DD44A}" type="presParOf" srcId="{B047AFF0-C2F1-4C20-B3B6-2772F4419E71}" destId="{2315DA2A-0128-479E-8F2B-7E833C248EC7}" srcOrd="26" destOrd="0" presId="urn:microsoft.com/office/officeart/2005/8/layout/list1"/>
    <dgm:cxn modelId="{06180946-2EC1-46F1-A224-78598394CD4C}" type="presParOf" srcId="{B047AFF0-C2F1-4C20-B3B6-2772F4419E71}" destId="{C3D6EEAC-6C0C-407B-96A3-8114E8F7A4A0}" srcOrd="27" destOrd="0" presId="urn:microsoft.com/office/officeart/2005/8/layout/list1"/>
    <dgm:cxn modelId="{DF5D2BD2-001E-4D8E-AF3C-AD602590E923}" type="presParOf" srcId="{B047AFF0-C2F1-4C20-B3B6-2772F4419E71}" destId="{7B0A6FC9-5B62-49BA-9693-9923168A2675}" srcOrd="28" destOrd="0" presId="urn:microsoft.com/office/officeart/2005/8/layout/list1"/>
    <dgm:cxn modelId="{C8313609-FED4-4233-9E5F-37C3433D8F8C}" type="presParOf" srcId="{7B0A6FC9-5B62-49BA-9693-9923168A2675}" destId="{819D34BD-4209-4735-B8BC-BC57AFCD5483}" srcOrd="0" destOrd="0" presId="urn:microsoft.com/office/officeart/2005/8/layout/list1"/>
    <dgm:cxn modelId="{9C31A8AA-4613-4AEC-A867-44E1D48B90F9}" type="presParOf" srcId="{7B0A6FC9-5B62-49BA-9693-9923168A2675}" destId="{5843A832-6E43-416D-9BD0-A4963E45CAAE}" srcOrd="1" destOrd="0" presId="urn:microsoft.com/office/officeart/2005/8/layout/list1"/>
    <dgm:cxn modelId="{C17F59BF-A440-46ED-8F6F-6208E02F0225}" type="presParOf" srcId="{B047AFF0-C2F1-4C20-B3B6-2772F4419E71}" destId="{69CE63BE-6F7F-4AF7-9331-AC8D42394597}" srcOrd="29" destOrd="0" presId="urn:microsoft.com/office/officeart/2005/8/layout/list1"/>
    <dgm:cxn modelId="{538DFE47-6B00-4FDA-A553-426A5783C4C9}" type="presParOf" srcId="{B047AFF0-C2F1-4C20-B3B6-2772F4419E71}" destId="{35F4E772-3FCC-4FE5-9FE9-EEFA3B9A26D1}" srcOrd="30" destOrd="0" presId="urn:microsoft.com/office/officeart/2005/8/layout/list1"/>
    <dgm:cxn modelId="{68F53EB0-2E0D-495D-B47D-FA630508B963}" type="presParOf" srcId="{B047AFF0-C2F1-4C20-B3B6-2772F4419E71}" destId="{B751B418-32BA-4795-97A2-3918DC1330AB}" srcOrd="31" destOrd="0" presId="urn:microsoft.com/office/officeart/2005/8/layout/list1"/>
    <dgm:cxn modelId="{068B76F6-B05F-4F34-9DB7-CE6B8AD82A40}" type="presParOf" srcId="{B047AFF0-C2F1-4C20-B3B6-2772F4419E71}" destId="{C6F67EC1-86CB-4FC5-9017-404352050995}" srcOrd="32" destOrd="0" presId="urn:microsoft.com/office/officeart/2005/8/layout/list1"/>
    <dgm:cxn modelId="{72CAEA45-267F-43DF-9115-724DD3200C1E}" type="presParOf" srcId="{C6F67EC1-86CB-4FC5-9017-404352050995}" destId="{A94EA9B3-0234-4C75-9E9A-BDCD1D1B8306}" srcOrd="0" destOrd="0" presId="urn:microsoft.com/office/officeart/2005/8/layout/list1"/>
    <dgm:cxn modelId="{BAEB956E-0DE3-4ED5-B00C-70CCB828EA50}" type="presParOf" srcId="{C6F67EC1-86CB-4FC5-9017-404352050995}" destId="{FA1D110D-CE6A-4604-97A8-16D96264F1F0}" srcOrd="1" destOrd="0" presId="urn:microsoft.com/office/officeart/2005/8/layout/list1"/>
    <dgm:cxn modelId="{4F74999C-D952-4E95-9DDC-E042477E7304}" type="presParOf" srcId="{B047AFF0-C2F1-4C20-B3B6-2772F4419E71}" destId="{39508F49-D0B2-4B96-942B-AEB19CB91D71}" srcOrd="33" destOrd="0" presId="urn:microsoft.com/office/officeart/2005/8/layout/list1"/>
    <dgm:cxn modelId="{7B2098A6-0FB7-4B8D-B852-632CA071AA73}" type="presParOf" srcId="{B047AFF0-C2F1-4C20-B3B6-2772F4419E71}" destId="{F0274CDA-B4AD-4C97-931A-08F62582FC22}" srcOrd="3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FAD7E40-F8F1-4C03-AAF7-82D949F79943}" type="doc">
      <dgm:prSet loTypeId="urn:microsoft.com/office/officeart/2005/8/layout/StepDown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59CE4A0C-02EB-460C-9052-C9CEE4BD2CDF}">
      <dgm:prSet phldrT="[Text]"/>
      <dgm:spPr/>
      <dgm:t>
        <a:bodyPr/>
        <a:lstStyle/>
        <a:p>
          <a:endParaRPr lang="en-US" dirty="0"/>
        </a:p>
      </dgm:t>
    </dgm:pt>
    <dgm:pt modelId="{7343A9F1-B38B-46C0-82FB-F07D7C2A0C4B}" type="parTrans" cxnId="{B02BFC6A-B817-44B8-B628-2FD477A4E113}">
      <dgm:prSet/>
      <dgm:spPr/>
      <dgm:t>
        <a:bodyPr/>
        <a:lstStyle/>
        <a:p>
          <a:endParaRPr lang="en-US"/>
        </a:p>
      </dgm:t>
    </dgm:pt>
    <dgm:pt modelId="{8346CDA3-B824-4C21-8CC6-832F3BD4FB7B}" type="sibTrans" cxnId="{B02BFC6A-B817-44B8-B628-2FD477A4E113}">
      <dgm:prSet/>
      <dgm:spPr/>
      <dgm:t>
        <a:bodyPr/>
        <a:lstStyle/>
        <a:p>
          <a:endParaRPr lang="en-US"/>
        </a:p>
      </dgm:t>
    </dgm:pt>
    <dgm:pt modelId="{2D066EDA-AE45-47C9-BE48-EE3C7C02BE5D}">
      <dgm:prSet phldrT="[Text]"/>
      <dgm:spPr/>
      <dgm:t>
        <a:bodyPr/>
        <a:lstStyle/>
        <a:p>
          <a:pPr algn="r"/>
          <a:r>
            <a:rPr lang="ar-SA" dirty="0"/>
            <a:t>تنظیم کردن برنامه زندگی خود متناسب با برنامه‌های مطلوب رسول گرامی اسلام</a:t>
          </a:r>
          <a:endParaRPr lang="en-US" dirty="0"/>
        </a:p>
      </dgm:t>
    </dgm:pt>
    <dgm:pt modelId="{03AC0D25-D621-415F-8BFE-639C907A9DA5}" type="parTrans" cxnId="{6B8616A4-BF65-4496-8E40-BDE43A047A7A}">
      <dgm:prSet/>
      <dgm:spPr/>
      <dgm:t>
        <a:bodyPr/>
        <a:lstStyle/>
        <a:p>
          <a:endParaRPr lang="en-US"/>
        </a:p>
      </dgm:t>
    </dgm:pt>
    <dgm:pt modelId="{E9718575-5A19-44F6-99B3-0EC64353639C}" type="sibTrans" cxnId="{6B8616A4-BF65-4496-8E40-BDE43A047A7A}">
      <dgm:prSet/>
      <dgm:spPr/>
      <dgm:t>
        <a:bodyPr/>
        <a:lstStyle/>
        <a:p>
          <a:endParaRPr lang="en-US"/>
        </a:p>
      </dgm:t>
    </dgm:pt>
    <dgm:pt modelId="{2A0F1C58-ABA4-4699-ACDC-591EAFB8053B}">
      <dgm:prSet phldrT="[Text]" custT="1"/>
      <dgm:spPr/>
      <dgm:t>
        <a:bodyPr/>
        <a:lstStyle/>
        <a:p>
          <a:r>
            <a:rPr lang="fa-IR" sz="2400"/>
            <a:t>سنجش زمان‌های روزانه، هفتگی و ماهانه خود</a:t>
          </a:r>
          <a:endParaRPr lang="en-US" sz="2400" dirty="0"/>
        </a:p>
      </dgm:t>
    </dgm:pt>
    <dgm:pt modelId="{A9E49398-A0EC-47D8-9B3F-FD7A67E64C67}" type="parTrans" cxnId="{7C974C6E-6ADC-418C-9BD5-42D10C8C1B48}">
      <dgm:prSet/>
      <dgm:spPr/>
      <dgm:t>
        <a:bodyPr/>
        <a:lstStyle/>
        <a:p>
          <a:endParaRPr lang="en-US"/>
        </a:p>
      </dgm:t>
    </dgm:pt>
    <dgm:pt modelId="{CFD25800-BF5E-489E-906D-4113EB8A60C1}" type="sibTrans" cxnId="{7C974C6E-6ADC-418C-9BD5-42D10C8C1B48}">
      <dgm:prSet/>
      <dgm:spPr/>
      <dgm:t>
        <a:bodyPr/>
        <a:lstStyle/>
        <a:p>
          <a:endParaRPr lang="en-US"/>
        </a:p>
      </dgm:t>
    </dgm:pt>
    <dgm:pt modelId="{B6B2B840-5177-4346-B284-C0B5436B7C33}">
      <dgm:prSet phldrT="[Text]"/>
      <dgm:spPr/>
      <dgm:t>
        <a:bodyPr/>
        <a:lstStyle/>
        <a:p>
          <a:pPr algn="r"/>
          <a:r>
            <a:rPr lang="fa-IR" dirty="0"/>
            <a:t>شناسایی زمان‌های بی‌خاصیت و غیرمفید و رفع آن با قانون اذا فرغت فانصب</a:t>
          </a:r>
          <a:endParaRPr lang="en-US" dirty="0"/>
        </a:p>
      </dgm:t>
    </dgm:pt>
    <dgm:pt modelId="{F9A37AF7-8E0D-474F-9816-9FE5579ADF90}" type="parTrans" cxnId="{31B92C87-5613-4023-AD27-FED980528F83}">
      <dgm:prSet/>
      <dgm:spPr/>
      <dgm:t>
        <a:bodyPr/>
        <a:lstStyle/>
        <a:p>
          <a:endParaRPr lang="en-US"/>
        </a:p>
      </dgm:t>
    </dgm:pt>
    <dgm:pt modelId="{01D894B2-FAF4-4D59-A0C1-FB41D4E35594}" type="sibTrans" cxnId="{31B92C87-5613-4023-AD27-FED980528F83}">
      <dgm:prSet/>
      <dgm:spPr/>
      <dgm:t>
        <a:bodyPr/>
        <a:lstStyle/>
        <a:p>
          <a:endParaRPr lang="en-US"/>
        </a:p>
      </dgm:t>
    </dgm:pt>
    <dgm:pt modelId="{2FF90B78-4C53-45B3-8F50-6ECD9598BF3F}">
      <dgm:prSet phldrT="[Text]" custT="1"/>
      <dgm:spPr/>
      <dgm:t>
        <a:bodyPr/>
        <a:lstStyle/>
        <a:p>
          <a:r>
            <a:rPr lang="fa-IR" sz="2400" kern="1200">
              <a:latin typeface="Calibri" panose="020F0502020204030204"/>
              <a:ea typeface="+mn-ea"/>
              <a:cs typeface="Arial" panose="020B0604020202020204" pitchFamily="34" charset="0"/>
            </a:rPr>
            <a:t>داشتن برنامه‌های صحیح در زندگی </a:t>
          </a:r>
          <a:endParaRPr lang="en-US" sz="2400" kern="1200" dirty="0">
            <a:latin typeface="Calibri" panose="020F0502020204030204"/>
            <a:ea typeface="+mn-ea"/>
            <a:cs typeface="Arial" panose="020B0604020202020204" pitchFamily="34" charset="0"/>
          </a:endParaRPr>
        </a:p>
      </dgm:t>
    </dgm:pt>
    <dgm:pt modelId="{C15FCA64-70AA-4EF8-B22D-DBCD4254976E}" type="parTrans" cxnId="{079625E8-D82F-4DDF-BF88-EF239AD44F47}">
      <dgm:prSet/>
      <dgm:spPr/>
      <dgm:t>
        <a:bodyPr/>
        <a:lstStyle/>
        <a:p>
          <a:endParaRPr lang="en-US"/>
        </a:p>
      </dgm:t>
    </dgm:pt>
    <dgm:pt modelId="{6215B20F-69B8-49CB-9EC5-717847677018}" type="sibTrans" cxnId="{079625E8-D82F-4DDF-BF88-EF239AD44F47}">
      <dgm:prSet/>
      <dgm:spPr/>
      <dgm:t>
        <a:bodyPr/>
        <a:lstStyle/>
        <a:p>
          <a:endParaRPr lang="en-US"/>
        </a:p>
      </dgm:t>
    </dgm:pt>
    <dgm:pt modelId="{E1121561-CF88-4D27-85F2-D15C740FA3F8}">
      <dgm:prSet phldrT="[Text]" custT="1"/>
      <dgm:spPr/>
      <dgm:t>
        <a:bodyPr/>
        <a:lstStyle/>
        <a:p>
          <a:r>
            <a:rPr lang="fa-IR" sz="2000" dirty="0"/>
            <a:t>سعی بر انتخاب کردن </a:t>
          </a:r>
          <a:br>
            <a:rPr lang="fa-IR" sz="2000" dirty="0"/>
          </a:br>
          <a:r>
            <a:rPr lang="fa-IR" sz="2000" dirty="0"/>
            <a:t>سختی‌های زندگی </a:t>
          </a:r>
          <a:endParaRPr lang="en-US" sz="2000" dirty="0"/>
        </a:p>
      </dgm:t>
    </dgm:pt>
    <dgm:pt modelId="{DCDD4E14-EE7E-4246-9E83-C93E4FB907C5}" type="parTrans" cxnId="{42421479-EB50-42FA-9328-CA015D764DA0}">
      <dgm:prSet/>
      <dgm:spPr/>
      <dgm:t>
        <a:bodyPr/>
        <a:lstStyle/>
        <a:p>
          <a:endParaRPr lang="en-US"/>
        </a:p>
      </dgm:t>
    </dgm:pt>
    <dgm:pt modelId="{3551A796-334E-43A4-980A-AA7D9BCDE423}" type="sibTrans" cxnId="{42421479-EB50-42FA-9328-CA015D764DA0}">
      <dgm:prSet/>
      <dgm:spPr/>
      <dgm:t>
        <a:bodyPr/>
        <a:lstStyle/>
        <a:p>
          <a:endParaRPr lang="en-US"/>
        </a:p>
      </dgm:t>
    </dgm:pt>
    <dgm:pt modelId="{0EBFC471-3169-4E4A-B313-D42981DE1676}">
      <dgm:prSet/>
      <dgm:spPr/>
      <dgm:t>
        <a:bodyPr/>
        <a:lstStyle/>
        <a:p>
          <a:pPr algn="l"/>
          <a:endParaRPr lang="en-US" dirty="0"/>
        </a:p>
      </dgm:t>
    </dgm:pt>
    <dgm:pt modelId="{91FDD512-22D4-422A-8972-61489137D8CA}" type="parTrans" cxnId="{E28527ED-E9D7-4CD3-B7E7-122C2F9119F0}">
      <dgm:prSet/>
      <dgm:spPr/>
      <dgm:t>
        <a:bodyPr/>
        <a:lstStyle/>
        <a:p>
          <a:endParaRPr lang="en-US"/>
        </a:p>
      </dgm:t>
    </dgm:pt>
    <dgm:pt modelId="{8A7E80D3-FB95-435A-BEF1-08D94EEF4B99}" type="sibTrans" cxnId="{E28527ED-E9D7-4CD3-B7E7-122C2F9119F0}">
      <dgm:prSet/>
      <dgm:spPr/>
      <dgm:t>
        <a:bodyPr/>
        <a:lstStyle/>
        <a:p>
          <a:endParaRPr lang="en-US"/>
        </a:p>
      </dgm:t>
    </dgm:pt>
    <dgm:pt modelId="{91D97FF6-C0E3-4C71-A8EE-0CB000CECABA}" type="pres">
      <dgm:prSet presAssocID="{5FAD7E40-F8F1-4C03-AAF7-82D949F79943}" presName="rootnode" presStyleCnt="0">
        <dgm:presLayoutVars>
          <dgm:chMax/>
          <dgm:chPref/>
          <dgm:dir/>
          <dgm:animLvl val="lvl"/>
        </dgm:presLayoutVars>
      </dgm:prSet>
      <dgm:spPr/>
    </dgm:pt>
    <dgm:pt modelId="{A75381A6-0DB1-4925-A63E-A69F486644E0}" type="pres">
      <dgm:prSet presAssocID="{59CE4A0C-02EB-460C-9052-C9CEE4BD2CDF}" presName="composite" presStyleCnt="0"/>
      <dgm:spPr/>
    </dgm:pt>
    <dgm:pt modelId="{A0912179-B356-40BF-8CB1-7CA3230122AE}" type="pres">
      <dgm:prSet presAssocID="{59CE4A0C-02EB-460C-9052-C9CEE4BD2CDF}" presName="bentUpArrow1" presStyleLbl="alignImgPlace1" presStyleIdx="0" presStyleCnt="2"/>
      <dgm:spPr/>
    </dgm:pt>
    <dgm:pt modelId="{BD5AD714-5257-4F20-B211-3171EB66DBDE}" type="pres">
      <dgm:prSet presAssocID="{59CE4A0C-02EB-460C-9052-C9CEE4BD2CDF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</dgm:pt>
    <dgm:pt modelId="{A97C2BD8-0E9A-42D8-8D3B-D4635B520361}" type="pres">
      <dgm:prSet presAssocID="{59CE4A0C-02EB-460C-9052-C9CEE4BD2CDF}" presName="ChildText" presStyleLbl="revTx" presStyleIdx="0" presStyleCnt="3" custScaleX="361843" custLinFactX="46393" custLinFactNeighborX="100000" custLinFactNeighborY="-3719">
        <dgm:presLayoutVars>
          <dgm:chMax val="0"/>
          <dgm:chPref val="0"/>
          <dgm:bulletEnabled val="1"/>
        </dgm:presLayoutVars>
      </dgm:prSet>
      <dgm:spPr/>
    </dgm:pt>
    <dgm:pt modelId="{E1CCC274-DEBA-47D9-97E9-3B2450C34229}" type="pres">
      <dgm:prSet presAssocID="{8346CDA3-B824-4C21-8CC6-832F3BD4FB7B}" presName="sibTrans" presStyleCnt="0"/>
      <dgm:spPr/>
    </dgm:pt>
    <dgm:pt modelId="{64279DEF-C69E-4347-8206-0E19012775D5}" type="pres">
      <dgm:prSet presAssocID="{2A0F1C58-ABA4-4699-ACDC-591EAFB8053B}" presName="composite" presStyleCnt="0"/>
      <dgm:spPr/>
    </dgm:pt>
    <dgm:pt modelId="{C3AF2281-1970-4D54-BB5D-A3FEEF393F1D}" type="pres">
      <dgm:prSet presAssocID="{2A0F1C58-ABA4-4699-ACDC-591EAFB8053B}" presName="bentUpArrow1" presStyleLbl="alignImgPlace1" presStyleIdx="1" presStyleCnt="2" custLinFactNeighborX="-51027"/>
      <dgm:spPr>
        <a:solidFill>
          <a:srgbClr val="00B0F0"/>
        </a:solidFill>
      </dgm:spPr>
    </dgm:pt>
    <dgm:pt modelId="{22D42AD3-D161-42C8-80D5-483A5CE36F0C}" type="pres">
      <dgm:prSet presAssocID="{2A0F1C58-ABA4-4699-ACDC-591EAFB8053B}" presName="ParentText" presStyleLbl="node1" presStyleIdx="1" presStyleCnt="3" custLinFactNeighborX="-34509">
        <dgm:presLayoutVars>
          <dgm:chMax val="1"/>
          <dgm:chPref val="1"/>
          <dgm:bulletEnabled val="1"/>
        </dgm:presLayoutVars>
      </dgm:prSet>
      <dgm:spPr/>
    </dgm:pt>
    <dgm:pt modelId="{F5647A23-F4C4-438C-9DFA-82F7DB3DCC06}" type="pres">
      <dgm:prSet presAssocID="{2A0F1C58-ABA4-4699-ACDC-591EAFB8053B}" presName="ChildText" presStyleLbl="revTx" presStyleIdx="1" presStyleCnt="3" custScaleX="320211" custLinFactNeighborX="65733" custLinFactNeighborY="6972">
        <dgm:presLayoutVars>
          <dgm:chMax val="0"/>
          <dgm:chPref val="0"/>
          <dgm:bulletEnabled val="1"/>
        </dgm:presLayoutVars>
      </dgm:prSet>
      <dgm:spPr/>
    </dgm:pt>
    <dgm:pt modelId="{6589979E-AB9D-4638-A1B9-9D48462B068E}" type="pres">
      <dgm:prSet presAssocID="{CFD25800-BF5E-489E-906D-4113EB8A60C1}" presName="sibTrans" presStyleCnt="0"/>
      <dgm:spPr/>
    </dgm:pt>
    <dgm:pt modelId="{D42F0313-FC53-4BDA-B3C5-F3FA1C9DA20C}" type="pres">
      <dgm:prSet presAssocID="{2FF90B78-4C53-45B3-8F50-6ECD9598BF3F}" presName="composite" presStyleCnt="0"/>
      <dgm:spPr/>
    </dgm:pt>
    <dgm:pt modelId="{748D62D2-B9B4-4940-B61C-BE6111E78B52}" type="pres">
      <dgm:prSet presAssocID="{2FF90B78-4C53-45B3-8F50-6ECD9598BF3F}" presName="ParentText" presStyleLbl="node1" presStyleIdx="2" presStyleCnt="3" custLinFactNeighborX="-72805" custLinFactNeighborY="-1202">
        <dgm:presLayoutVars>
          <dgm:chMax val="1"/>
          <dgm:chPref val="1"/>
          <dgm:bulletEnabled val="1"/>
        </dgm:presLayoutVars>
      </dgm:prSet>
      <dgm:spPr/>
    </dgm:pt>
    <dgm:pt modelId="{47B1CF37-DFB4-49C4-989C-02B956C6E4FA}" type="pres">
      <dgm:prSet presAssocID="{2FF90B78-4C53-45B3-8F50-6ECD9598BF3F}" presName="FinalChildText" presStyleLbl="revTx" presStyleIdx="2" presStyleCnt="3" custScaleX="242866">
        <dgm:presLayoutVars>
          <dgm:chMax val="0"/>
          <dgm:chPref val="0"/>
          <dgm:bulletEnabled val="1"/>
        </dgm:presLayoutVars>
      </dgm:prSet>
      <dgm:spPr/>
    </dgm:pt>
  </dgm:ptLst>
  <dgm:cxnLst>
    <dgm:cxn modelId="{E1181A01-ED26-4DE1-AE8C-436B49F52E5C}" type="presOf" srcId="{2D066EDA-AE45-47C9-BE48-EE3C7C02BE5D}" destId="{A97C2BD8-0E9A-42D8-8D3B-D4635B520361}" srcOrd="0" destOrd="0" presId="urn:microsoft.com/office/officeart/2005/8/layout/StepDownProcess"/>
    <dgm:cxn modelId="{C29BF35C-7EC1-47FD-9E89-8C3AEE785910}" type="presOf" srcId="{E1121561-CF88-4D27-85F2-D15C740FA3F8}" destId="{47B1CF37-DFB4-49C4-989C-02B956C6E4FA}" srcOrd="0" destOrd="0" presId="urn:microsoft.com/office/officeart/2005/8/layout/StepDownProcess"/>
    <dgm:cxn modelId="{B307336A-78FC-479F-9D2D-C57B29B7975E}" type="presOf" srcId="{5FAD7E40-F8F1-4C03-AAF7-82D949F79943}" destId="{91D97FF6-C0E3-4C71-A8EE-0CB000CECABA}" srcOrd="0" destOrd="0" presId="urn:microsoft.com/office/officeart/2005/8/layout/StepDownProcess"/>
    <dgm:cxn modelId="{98D53A6A-A60C-4372-A77E-C5DDBAE22812}" type="presOf" srcId="{2A0F1C58-ABA4-4699-ACDC-591EAFB8053B}" destId="{22D42AD3-D161-42C8-80D5-483A5CE36F0C}" srcOrd="0" destOrd="0" presId="urn:microsoft.com/office/officeart/2005/8/layout/StepDownProcess"/>
    <dgm:cxn modelId="{B02BFC6A-B817-44B8-B628-2FD477A4E113}" srcId="{5FAD7E40-F8F1-4C03-AAF7-82D949F79943}" destId="{59CE4A0C-02EB-460C-9052-C9CEE4BD2CDF}" srcOrd="0" destOrd="0" parTransId="{7343A9F1-B38B-46C0-82FB-F07D7C2A0C4B}" sibTransId="{8346CDA3-B824-4C21-8CC6-832F3BD4FB7B}"/>
    <dgm:cxn modelId="{7C974C6E-6ADC-418C-9BD5-42D10C8C1B48}" srcId="{5FAD7E40-F8F1-4C03-AAF7-82D949F79943}" destId="{2A0F1C58-ABA4-4699-ACDC-591EAFB8053B}" srcOrd="1" destOrd="0" parTransId="{A9E49398-A0EC-47D8-9B3F-FD7A67E64C67}" sibTransId="{CFD25800-BF5E-489E-906D-4113EB8A60C1}"/>
    <dgm:cxn modelId="{D280C04F-1C6D-4125-99BA-FEE79E5E9301}" type="presOf" srcId="{59CE4A0C-02EB-460C-9052-C9CEE4BD2CDF}" destId="{BD5AD714-5257-4F20-B211-3171EB66DBDE}" srcOrd="0" destOrd="0" presId="urn:microsoft.com/office/officeart/2005/8/layout/StepDownProcess"/>
    <dgm:cxn modelId="{79BFCC53-93B2-4D9C-B6DC-C55446F0A648}" type="presOf" srcId="{B6B2B840-5177-4346-B284-C0B5436B7C33}" destId="{F5647A23-F4C4-438C-9DFA-82F7DB3DCC06}" srcOrd="0" destOrd="0" presId="urn:microsoft.com/office/officeart/2005/8/layout/StepDownProcess"/>
    <dgm:cxn modelId="{42421479-EB50-42FA-9328-CA015D764DA0}" srcId="{2FF90B78-4C53-45B3-8F50-6ECD9598BF3F}" destId="{E1121561-CF88-4D27-85F2-D15C740FA3F8}" srcOrd="0" destOrd="0" parTransId="{DCDD4E14-EE7E-4246-9E83-C93E4FB907C5}" sibTransId="{3551A796-334E-43A4-980A-AA7D9BCDE423}"/>
    <dgm:cxn modelId="{31B92C87-5613-4023-AD27-FED980528F83}" srcId="{2A0F1C58-ABA4-4699-ACDC-591EAFB8053B}" destId="{B6B2B840-5177-4346-B284-C0B5436B7C33}" srcOrd="0" destOrd="0" parTransId="{F9A37AF7-8E0D-474F-9816-9FE5579ADF90}" sibTransId="{01D894B2-FAF4-4D59-A0C1-FB41D4E35594}"/>
    <dgm:cxn modelId="{6419668E-A516-4442-A3E6-CDC661D30921}" type="presOf" srcId="{2FF90B78-4C53-45B3-8F50-6ECD9598BF3F}" destId="{748D62D2-B9B4-4940-B61C-BE6111E78B52}" srcOrd="0" destOrd="0" presId="urn:microsoft.com/office/officeart/2005/8/layout/StepDownProcess"/>
    <dgm:cxn modelId="{6B8616A4-BF65-4496-8E40-BDE43A047A7A}" srcId="{59CE4A0C-02EB-460C-9052-C9CEE4BD2CDF}" destId="{2D066EDA-AE45-47C9-BE48-EE3C7C02BE5D}" srcOrd="0" destOrd="0" parTransId="{03AC0D25-D621-415F-8BFE-639C907A9DA5}" sibTransId="{E9718575-5A19-44F6-99B3-0EC64353639C}"/>
    <dgm:cxn modelId="{F022EAB2-801A-447E-A9C5-2F11305B5941}" type="presOf" srcId="{0EBFC471-3169-4E4A-B313-D42981DE1676}" destId="{A97C2BD8-0E9A-42D8-8D3B-D4635B520361}" srcOrd="0" destOrd="1" presId="urn:microsoft.com/office/officeart/2005/8/layout/StepDownProcess"/>
    <dgm:cxn modelId="{079625E8-D82F-4DDF-BF88-EF239AD44F47}" srcId="{5FAD7E40-F8F1-4C03-AAF7-82D949F79943}" destId="{2FF90B78-4C53-45B3-8F50-6ECD9598BF3F}" srcOrd="2" destOrd="0" parTransId="{C15FCA64-70AA-4EF8-B22D-DBCD4254976E}" sibTransId="{6215B20F-69B8-49CB-9EC5-717847677018}"/>
    <dgm:cxn modelId="{E28527ED-E9D7-4CD3-B7E7-122C2F9119F0}" srcId="{59CE4A0C-02EB-460C-9052-C9CEE4BD2CDF}" destId="{0EBFC471-3169-4E4A-B313-D42981DE1676}" srcOrd="1" destOrd="0" parTransId="{91FDD512-22D4-422A-8972-61489137D8CA}" sibTransId="{8A7E80D3-FB95-435A-BEF1-08D94EEF4B99}"/>
    <dgm:cxn modelId="{0231990B-8AEA-434A-8FE7-5A2F2BDFCA4A}" type="presParOf" srcId="{91D97FF6-C0E3-4C71-A8EE-0CB000CECABA}" destId="{A75381A6-0DB1-4925-A63E-A69F486644E0}" srcOrd="0" destOrd="0" presId="urn:microsoft.com/office/officeart/2005/8/layout/StepDownProcess"/>
    <dgm:cxn modelId="{1625F924-DAAD-4E30-8545-5FE6DD50487B}" type="presParOf" srcId="{A75381A6-0DB1-4925-A63E-A69F486644E0}" destId="{A0912179-B356-40BF-8CB1-7CA3230122AE}" srcOrd="0" destOrd="0" presId="urn:microsoft.com/office/officeart/2005/8/layout/StepDownProcess"/>
    <dgm:cxn modelId="{FBA91439-C7DC-4C1C-97C6-AC6C22967134}" type="presParOf" srcId="{A75381A6-0DB1-4925-A63E-A69F486644E0}" destId="{BD5AD714-5257-4F20-B211-3171EB66DBDE}" srcOrd="1" destOrd="0" presId="urn:microsoft.com/office/officeart/2005/8/layout/StepDownProcess"/>
    <dgm:cxn modelId="{067F378B-57C0-4906-BB40-047946DE5202}" type="presParOf" srcId="{A75381A6-0DB1-4925-A63E-A69F486644E0}" destId="{A97C2BD8-0E9A-42D8-8D3B-D4635B520361}" srcOrd="2" destOrd="0" presId="urn:microsoft.com/office/officeart/2005/8/layout/StepDownProcess"/>
    <dgm:cxn modelId="{992F080E-2F4C-43B5-B17E-7C4615323DF3}" type="presParOf" srcId="{91D97FF6-C0E3-4C71-A8EE-0CB000CECABA}" destId="{E1CCC274-DEBA-47D9-97E9-3B2450C34229}" srcOrd="1" destOrd="0" presId="urn:microsoft.com/office/officeart/2005/8/layout/StepDownProcess"/>
    <dgm:cxn modelId="{01FF51F7-FE87-401B-8FF3-C2E84DDCA2A3}" type="presParOf" srcId="{91D97FF6-C0E3-4C71-A8EE-0CB000CECABA}" destId="{64279DEF-C69E-4347-8206-0E19012775D5}" srcOrd="2" destOrd="0" presId="urn:microsoft.com/office/officeart/2005/8/layout/StepDownProcess"/>
    <dgm:cxn modelId="{50D52655-DC37-485D-A9D2-7AB517D6BF79}" type="presParOf" srcId="{64279DEF-C69E-4347-8206-0E19012775D5}" destId="{C3AF2281-1970-4D54-BB5D-A3FEEF393F1D}" srcOrd="0" destOrd="0" presId="urn:microsoft.com/office/officeart/2005/8/layout/StepDownProcess"/>
    <dgm:cxn modelId="{1FF58B38-F7A9-4948-BBF2-7FF54E8C2D93}" type="presParOf" srcId="{64279DEF-C69E-4347-8206-0E19012775D5}" destId="{22D42AD3-D161-42C8-80D5-483A5CE36F0C}" srcOrd="1" destOrd="0" presId="urn:microsoft.com/office/officeart/2005/8/layout/StepDownProcess"/>
    <dgm:cxn modelId="{B1CD675C-1157-407D-91F3-F7BAC6B087FB}" type="presParOf" srcId="{64279DEF-C69E-4347-8206-0E19012775D5}" destId="{F5647A23-F4C4-438C-9DFA-82F7DB3DCC06}" srcOrd="2" destOrd="0" presId="urn:microsoft.com/office/officeart/2005/8/layout/StepDownProcess"/>
    <dgm:cxn modelId="{3E4EE7B8-27F6-4D15-91B6-768EA6A23748}" type="presParOf" srcId="{91D97FF6-C0E3-4C71-A8EE-0CB000CECABA}" destId="{6589979E-AB9D-4638-A1B9-9D48462B068E}" srcOrd="3" destOrd="0" presId="urn:microsoft.com/office/officeart/2005/8/layout/StepDownProcess"/>
    <dgm:cxn modelId="{51DED3AB-DC01-488A-ACE9-0CD825CDF11C}" type="presParOf" srcId="{91D97FF6-C0E3-4C71-A8EE-0CB000CECABA}" destId="{D42F0313-FC53-4BDA-B3C5-F3FA1C9DA20C}" srcOrd="4" destOrd="0" presId="urn:microsoft.com/office/officeart/2005/8/layout/StepDownProcess"/>
    <dgm:cxn modelId="{6E03EAB9-9B6D-45DF-A80E-B1B15A2EBA72}" type="presParOf" srcId="{D42F0313-FC53-4BDA-B3C5-F3FA1C9DA20C}" destId="{748D62D2-B9B4-4940-B61C-BE6111E78B52}" srcOrd="0" destOrd="0" presId="urn:microsoft.com/office/officeart/2005/8/layout/StepDownProcess"/>
    <dgm:cxn modelId="{1335E187-97C1-49B4-8FFC-237DBF63617C}" type="presParOf" srcId="{D42F0313-FC53-4BDA-B3C5-F3FA1C9DA20C}" destId="{47B1CF37-DFB4-49C4-989C-02B956C6E4FA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D81BC3-D1EB-4E44-A2D5-2C641D35DA1A}">
      <dsp:nvSpPr>
        <dsp:cNvPr id="0" name=""/>
        <dsp:cNvSpPr/>
      </dsp:nvSpPr>
      <dsp:spPr>
        <a:xfrm>
          <a:off x="0" y="325639"/>
          <a:ext cx="7568024" cy="38319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78EEF6-866C-4494-9DA6-E3A6DA2DA537}">
      <dsp:nvSpPr>
        <dsp:cNvPr id="0" name=""/>
        <dsp:cNvSpPr/>
      </dsp:nvSpPr>
      <dsp:spPr>
        <a:xfrm>
          <a:off x="141332" y="192045"/>
          <a:ext cx="4323385" cy="295200"/>
        </a:xfrm>
        <a:prstGeom prst="round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237" tIns="0" rIns="200237" bIns="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155742" y="206455"/>
        <a:ext cx="4294565" cy="266380"/>
      </dsp:txXfrm>
    </dsp:sp>
    <dsp:sp modelId="{FA96C5D3-57E2-4872-BAAF-02F838008E66}">
      <dsp:nvSpPr>
        <dsp:cNvPr id="0" name=""/>
        <dsp:cNvSpPr/>
      </dsp:nvSpPr>
      <dsp:spPr>
        <a:xfrm>
          <a:off x="0" y="924443"/>
          <a:ext cx="7568024" cy="38319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4B2D4C-0C76-4E6D-A296-D152F4C51AFA}">
      <dsp:nvSpPr>
        <dsp:cNvPr id="0" name=""/>
        <dsp:cNvSpPr/>
      </dsp:nvSpPr>
      <dsp:spPr>
        <a:xfrm>
          <a:off x="141332" y="776843"/>
          <a:ext cx="4323385" cy="2952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237" tIns="0" rIns="200237" bIns="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155742" y="791253"/>
        <a:ext cx="4294565" cy="266380"/>
      </dsp:txXfrm>
    </dsp:sp>
    <dsp:sp modelId="{4A153DA5-6D24-4948-B629-9FAB88E63CCA}">
      <dsp:nvSpPr>
        <dsp:cNvPr id="0" name=""/>
        <dsp:cNvSpPr/>
      </dsp:nvSpPr>
      <dsp:spPr>
        <a:xfrm>
          <a:off x="0" y="1509242"/>
          <a:ext cx="7568024" cy="38319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397ADA-DE19-46C5-979B-A09283841D9F}">
      <dsp:nvSpPr>
        <dsp:cNvPr id="0" name=""/>
        <dsp:cNvSpPr/>
      </dsp:nvSpPr>
      <dsp:spPr>
        <a:xfrm>
          <a:off x="141332" y="1361642"/>
          <a:ext cx="4323385" cy="2952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237" tIns="0" rIns="200237" bIns="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155742" y="1376052"/>
        <a:ext cx="4294565" cy="266380"/>
      </dsp:txXfrm>
    </dsp:sp>
    <dsp:sp modelId="{2733692A-869A-482E-8E56-1FA823A04499}">
      <dsp:nvSpPr>
        <dsp:cNvPr id="0" name=""/>
        <dsp:cNvSpPr/>
      </dsp:nvSpPr>
      <dsp:spPr>
        <a:xfrm>
          <a:off x="0" y="2094041"/>
          <a:ext cx="7568024" cy="38319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ED7D3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D25AA0-45A5-4E40-9E28-D3C55A5E1063}">
      <dsp:nvSpPr>
        <dsp:cNvPr id="0" name=""/>
        <dsp:cNvSpPr/>
      </dsp:nvSpPr>
      <dsp:spPr>
        <a:xfrm>
          <a:off x="141332" y="1946441"/>
          <a:ext cx="4323385" cy="295200"/>
        </a:xfrm>
        <a:prstGeom prst="roundRect">
          <a:avLst/>
        </a:prstGeom>
        <a:solidFill>
          <a:srgbClr val="FE801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237" tIns="0" rIns="200237" bIns="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155742" y="1960851"/>
        <a:ext cx="4294565" cy="266380"/>
      </dsp:txXfrm>
    </dsp:sp>
    <dsp:sp modelId="{529A5283-DB2C-47BD-9234-278739358B01}">
      <dsp:nvSpPr>
        <dsp:cNvPr id="0" name=""/>
        <dsp:cNvSpPr/>
      </dsp:nvSpPr>
      <dsp:spPr>
        <a:xfrm>
          <a:off x="0" y="2678840"/>
          <a:ext cx="7568024" cy="38319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B4FE19-AD67-4012-A41C-508770493834}">
      <dsp:nvSpPr>
        <dsp:cNvPr id="0" name=""/>
        <dsp:cNvSpPr/>
      </dsp:nvSpPr>
      <dsp:spPr>
        <a:xfrm>
          <a:off x="141332" y="2531240"/>
          <a:ext cx="4323385" cy="295200"/>
        </a:xfrm>
        <a:prstGeom prst="round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237" tIns="0" rIns="200237" bIns="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155742" y="2545650"/>
        <a:ext cx="4294565" cy="266380"/>
      </dsp:txXfrm>
    </dsp:sp>
    <dsp:sp modelId="{77F4DF3E-7540-4980-BCA3-3577F64734F5}">
      <dsp:nvSpPr>
        <dsp:cNvPr id="0" name=""/>
        <dsp:cNvSpPr/>
      </dsp:nvSpPr>
      <dsp:spPr>
        <a:xfrm>
          <a:off x="0" y="3263638"/>
          <a:ext cx="7568024" cy="38319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564319-EBE9-4571-A290-E2BD3B75F748}">
      <dsp:nvSpPr>
        <dsp:cNvPr id="0" name=""/>
        <dsp:cNvSpPr/>
      </dsp:nvSpPr>
      <dsp:spPr>
        <a:xfrm>
          <a:off x="141332" y="3116038"/>
          <a:ext cx="4323385" cy="2952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237" tIns="0" rIns="200237" bIns="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155742" y="3130448"/>
        <a:ext cx="4294565" cy="266380"/>
      </dsp:txXfrm>
    </dsp:sp>
    <dsp:sp modelId="{2315DA2A-0128-479E-8F2B-7E833C248EC7}">
      <dsp:nvSpPr>
        <dsp:cNvPr id="0" name=""/>
        <dsp:cNvSpPr/>
      </dsp:nvSpPr>
      <dsp:spPr>
        <a:xfrm>
          <a:off x="0" y="3848437"/>
          <a:ext cx="7568024" cy="38319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4E428C-2539-45C8-866C-91248134377F}">
      <dsp:nvSpPr>
        <dsp:cNvPr id="0" name=""/>
        <dsp:cNvSpPr/>
      </dsp:nvSpPr>
      <dsp:spPr>
        <a:xfrm>
          <a:off x="141332" y="3700837"/>
          <a:ext cx="4323385" cy="2952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237" tIns="0" rIns="200237" bIns="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000" kern="1200" dirty="0">
              <a:noFill/>
            </a:rPr>
            <a:t>0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1000" kern="1200" dirty="0"/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1000" kern="1200" dirty="0"/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155742" y="3715247"/>
        <a:ext cx="4294565" cy="266380"/>
      </dsp:txXfrm>
    </dsp:sp>
    <dsp:sp modelId="{35F4E772-3FCC-4FE5-9FE9-EEFA3B9A26D1}">
      <dsp:nvSpPr>
        <dsp:cNvPr id="0" name=""/>
        <dsp:cNvSpPr/>
      </dsp:nvSpPr>
      <dsp:spPr>
        <a:xfrm>
          <a:off x="0" y="4433236"/>
          <a:ext cx="7568024" cy="38319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43A832-6E43-416D-9BD0-A4963E45CAAE}">
      <dsp:nvSpPr>
        <dsp:cNvPr id="0" name=""/>
        <dsp:cNvSpPr/>
      </dsp:nvSpPr>
      <dsp:spPr>
        <a:xfrm>
          <a:off x="141332" y="4285636"/>
          <a:ext cx="4323385" cy="2952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237" tIns="0" rIns="200237" bIns="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000" kern="1200" dirty="0">
              <a:noFill/>
            </a:rPr>
            <a:t>0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1000" kern="1200" dirty="0"/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1000" kern="1200" dirty="0"/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155742" y="4300046"/>
        <a:ext cx="4294565" cy="266380"/>
      </dsp:txXfrm>
    </dsp:sp>
    <dsp:sp modelId="{F0274CDA-B4AD-4C97-931A-08F62582FC22}">
      <dsp:nvSpPr>
        <dsp:cNvPr id="0" name=""/>
        <dsp:cNvSpPr/>
      </dsp:nvSpPr>
      <dsp:spPr>
        <a:xfrm>
          <a:off x="0" y="5018035"/>
          <a:ext cx="7568024" cy="38319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ED7D3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1D110D-CE6A-4604-97A8-16D96264F1F0}">
      <dsp:nvSpPr>
        <dsp:cNvPr id="0" name=""/>
        <dsp:cNvSpPr/>
      </dsp:nvSpPr>
      <dsp:spPr>
        <a:xfrm>
          <a:off x="141332" y="4870435"/>
          <a:ext cx="4323385" cy="295200"/>
        </a:xfrm>
        <a:prstGeom prst="roundRect">
          <a:avLst/>
        </a:prstGeom>
        <a:solidFill>
          <a:srgbClr val="FE801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237" tIns="0" rIns="200237" bIns="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155742" y="4884845"/>
        <a:ext cx="4294565" cy="2663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912179-B356-40BF-8CB1-7CA3230122AE}">
      <dsp:nvSpPr>
        <dsp:cNvPr id="0" name=""/>
        <dsp:cNvSpPr/>
      </dsp:nvSpPr>
      <dsp:spPr>
        <a:xfrm rot="5400000">
          <a:off x="309013" y="1783374"/>
          <a:ext cx="1151255" cy="131066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5AD714-5257-4F20-B211-3171EB66DBDE}">
      <dsp:nvSpPr>
        <dsp:cNvPr id="0" name=""/>
        <dsp:cNvSpPr/>
      </dsp:nvSpPr>
      <dsp:spPr>
        <a:xfrm>
          <a:off x="4000" y="507185"/>
          <a:ext cx="1938035" cy="1356562"/>
        </a:xfrm>
        <a:prstGeom prst="roundRect">
          <a:avLst>
            <a:gd name="adj" fmla="val 166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600" kern="1200" dirty="0"/>
        </a:p>
      </dsp:txBody>
      <dsp:txXfrm>
        <a:off x="70234" y="573419"/>
        <a:ext cx="1805567" cy="1224094"/>
      </dsp:txXfrm>
    </dsp:sp>
    <dsp:sp modelId="{A97C2BD8-0E9A-42D8-8D3B-D4635B520361}">
      <dsp:nvSpPr>
        <dsp:cNvPr id="0" name=""/>
        <dsp:cNvSpPr/>
      </dsp:nvSpPr>
      <dsp:spPr>
        <a:xfrm>
          <a:off x="2160113" y="595788"/>
          <a:ext cx="5100331" cy="10964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228600" lvl="1" indent="-228600" algn="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ar-SA" sz="2000" kern="1200" dirty="0"/>
            <a:t>تنظیم کردن برنامه زندگی خود متناسب با برنامه‌های مطلوب رسول گرامی اسلام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</dsp:txBody>
      <dsp:txXfrm>
        <a:off x="2160113" y="595788"/>
        <a:ext cx="5100331" cy="1096433"/>
      </dsp:txXfrm>
    </dsp:sp>
    <dsp:sp modelId="{C3AF2281-1970-4D54-BB5D-A3FEEF393F1D}">
      <dsp:nvSpPr>
        <dsp:cNvPr id="0" name=""/>
        <dsp:cNvSpPr/>
      </dsp:nvSpPr>
      <dsp:spPr>
        <a:xfrm rot="5400000">
          <a:off x="2132848" y="3307241"/>
          <a:ext cx="1151255" cy="131066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D42AD3-D161-42C8-80D5-483A5CE36F0C}">
      <dsp:nvSpPr>
        <dsp:cNvPr id="0" name=""/>
        <dsp:cNvSpPr/>
      </dsp:nvSpPr>
      <dsp:spPr>
        <a:xfrm>
          <a:off x="1827830" y="2031052"/>
          <a:ext cx="1938035" cy="1356562"/>
        </a:xfrm>
        <a:prstGeom prst="roundRect">
          <a:avLst>
            <a:gd name="adj" fmla="val 16670"/>
          </a:avLst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400" kern="1200"/>
            <a:t>سنجش زمان‌های روزانه، هفتگی و ماهانه خود</a:t>
          </a:r>
          <a:endParaRPr lang="en-US" sz="2400" kern="1200" dirty="0"/>
        </a:p>
      </dsp:txBody>
      <dsp:txXfrm>
        <a:off x="1894064" y="2097286"/>
        <a:ext cx="1805567" cy="1224094"/>
      </dsp:txXfrm>
    </dsp:sp>
    <dsp:sp modelId="{F5647A23-F4C4-438C-9DFA-82F7DB3DCC06}">
      <dsp:nvSpPr>
        <dsp:cNvPr id="0" name=""/>
        <dsp:cNvSpPr/>
      </dsp:nvSpPr>
      <dsp:spPr>
        <a:xfrm>
          <a:off x="3809214" y="2236874"/>
          <a:ext cx="4513510" cy="10964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228600" lvl="1" indent="-228600" algn="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a-IR" sz="2000" kern="1200" dirty="0"/>
            <a:t>شناسایی زمان‌های بی‌خاصیت و غیرمفید و رفع آن با قانون اذا فرغت فانصب</a:t>
          </a:r>
          <a:endParaRPr lang="en-US" sz="2000" kern="1200" dirty="0"/>
        </a:p>
      </dsp:txBody>
      <dsp:txXfrm>
        <a:off x="3809214" y="2236874"/>
        <a:ext cx="4513510" cy="1096433"/>
      </dsp:txXfrm>
    </dsp:sp>
    <dsp:sp modelId="{748D62D2-B9B4-4940-B61C-BE6111E78B52}">
      <dsp:nvSpPr>
        <dsp:cNvPr id="0" name=""/>
        <dsp:cNvSpPr/>
      </dsp:nvSpPr>
      <dsp:spPr>
        <a:xfrm>
          <a:off x="3578267" y="3538613"/>
          <a:ext cx="1938035" cy="1356562"/>
        </a:xfrm>
        <a:prstGeom prst="roundRect">
          <a:avLst>
            <a:gd name="adj" fmla="val 1667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400" kern="1200">
              <a:latin typeface="Calibri" panose="020F0502020204030204"/>
              <a:ea typeface="+mn-ea"/>
              <a:cs typeface="Arial" panose="020B0604020202020204" pitchFamily="34" charset="0"/>
            </a:rPr>
            <a:t>داشتن برنامه‌های صحیح در زندگی </a:t>
          </a:r>
          <a:endParaRPr lang="en-US" sz="2400" kern="1200" dirty="0">
            <a:latin typeface="Calibri" panose="020F0502020204030204"/>
            <a:ea typeface="+mn-ea"/>
            <a:cs typeface="Arial" panose="020B0604020202020204" pitchFamily="34" charset="0"/>
          </a:endParaRPr>
        </a:p>
      </dsp:txBody>
      <dsp:txXfrm>
        <a:off x="3644501" y="3604847"/>
        <a:ext cx="1805567" cy="1224094"/>
      </dsp:txXfrm>
    </dsp:sp>
    <dsp:sp modelId="{47B1CF37-DFB4-49C4-989C-02B956C6E4FA}">
      <dsp:nvSpPr>
        <dsp:cNvPr id="0" name=""/>
        <dsp:cNvSpPr/>
      </dsp:nvSpPr>
      <dsp:spPr>
        <a:xfrm>
          <a:off x="5920411" y="3684298"/>
          <a:ext cx="3423299" cy="10964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a-IR" sz="2000" kern="1200" dirty="0"/>
            <a:t>سعی بر انتخاب کردن </a:t>
          </a:r>
          <a:br>
            <a:rPr lang="fa-IR" sz="2000" kern="1200" dirty="0"/>
          </a:br>
          <a:r>
            <a:rPr lang="fa-IR" sz="2000" kern="1200" dirty="0"/>
            <a:t>سختی‌های زندگی </a:t>
          </a:r>
          <a:endParaRPr lang="en-US" sz="2000" kern="1200" dirty="0"/>
        </a:p>
      </dsp:txBody>
      <dsp:txXfrm>
        <a:off x="5920411" y="3684298"/>
        <a:ext cx="3423299" cy="10964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2DAC16-1B9E-4F22-BE76-203FBFBB2F22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8DA10E-4035-4D86-B1BF-C6C53B4A2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589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DFFC-DF46-4BDF-B7EA-0EB3B1800C89}" type="datetimeFigureOut">
              <a:rPr lang="fa-IR" smtClean="0"/>
              <a:t>10/12/1446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3BCE9-0C14-4DE4-B24B-1B340387FE9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53676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DFFC-DF46-4BDF-B7EA-0EB3B1800C89}" type="datetimeFigureOut">
              <a:rPr lang="fa-IR" smtClean="0"/>
              <a:t>10/12/1446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3BCE9-0C14-4DE4-B24B-1B340387FE9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9484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DFFC-DF46-4BDF-B7EA-0EB3B1800C89}" type="datetimeFigureOut">
              <a:rPr lang="fa-IR" smtClean="0"/>
              <a:t>10/12/1446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3BCE9-0C14-4DE4-B24B-1B340387FE9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588825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DFFC-DF46-4BDF-B7EA-0EB3B1800C89}" type="datetimeFigureOut">
              <a:rPr lang="fa-IR" smtClean="0"/>
              <a:t>10/12/1446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3BCE9-0C14-4DE4-B24B-1B340387FE9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94212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DFFC-DF46-4BDF-B7EA-0EB3B1800C89}" type="datetimeFigureOut">
              <a:rPr lang="fa-IR" smtClean="0"/>
              <a:t>10/12/1446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3BCE9-0C14-4DE4-B24B-1B340387FE9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64003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DFFC-DF46-4BDF-B7EA-0EB3B1800C89}" type="datetimeFigureOut">
              <a:rPr lang="fa-IR" smtClean="0"/>
              <a:t>10/12/1446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3BCE9-0C14-4DE4-B24B-1B340387FE9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48066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DFFC-DF46-4BDF-B7EA-0EB3B1800C89}" type="datetimeFigureOut">
              <a:rPr lang="fa-IR" smtClean="0"/>
              <a:t>10/12/1446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3BCE9-0C14-4DE4-B24B-1B340387FE9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67559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DFFC-DF46-4BDF-B7EA-0EB3B1800C89}" type="datetimeFigureOut">
              <a:rPr lang="fa-IR" smtClean="0"/>
              <a:t>10/12/1446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3BCE9-0C14-4DE4-B24B-1B340387FE9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41654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DFFC-DF46-4BDF-B7EA-0EB3B1800C89}" type="datetimeFigureOut">
              <a:rPr lang="fa-IR" smtClean="0"/>
              <a:t>10/12/1446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3BCE9-0C14-4DE4-B24B-1B340387FE9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19756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DFFC-DF46-4BDF-B7EA-0EB3B1800C89}" type="datetimeFigureOut">
              <a:rPr lang="fa-IR" smtClean="0"/>
              <a:t>10/12/1446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3BCE9-0C14-4DE4-B24B-1B340387FE9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51283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DFFC-DF46-4BDF-B7EA-0EB3B1800C89}" type="datetimeFigureOut">
              <a:rPr lang="fa-IR" smtClean="0"/>
              <a:t>10/12/1446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3BCE9-0C14-4DE4-B24B-1B340387FE9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16038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11DFFC-DF46-4BDF-B7EA-0EB3B1800C89}" type="datetimeFigureOut">
              <a:rPr lang="fa-IR" smtClean="0"/>
              <a:t>10/12/1446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03BCE9-0C14-4DE4-B24B-1B340387FE9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71751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BA17456-7EF1-94B6-51CB-375BA3AE1E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786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2EFBEA-EC13-7E46-F40F-799D8E6DC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6480" y="399010"/>
            <a:ext cx="4633362" cy="1205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9730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5" t="62580" r="32188" b="11949"/>
          <a:stretch/>
        </p:blipFill>
        <p:spPr>
          <a:xfrm flipV="1">
            <a:off x="6205729" y="3838575"/>
            <a:ext cx="2023872" cy="3019425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5" t="62580" r="32188" b="11949"/>
          <a:stretch/>
        </p:blipFill>
        <p:spPr>
          <a:xfrm>
            <a:off x="4224529" y="3838575"/>
            <a:ext cx="2023872" cy="3019425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532D52E-9B3E-EEA6-2E4E-346DB6E268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5" t="62580" r="32188" b="11949"/>
          <a:stretch/>
        </p:blipFill>
        <p:spPr>
          <a:xfrm flipV="1">
            <a:off x="6205729" y="3838575"/>
            <a:ext cx="2023872" cy="3019425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9CCFE8-E288-60FA-AD60-825B463CE8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5" t="62580" r="32188" b="11949"/>
          <a:stretch/>
        </p:blipFill>
        <p:spPr>
          <a:xfrm>
            <a:off x="4224529" y="3838575"/>
            <a:ext cx="2023872" cy="3019425"/>
          </a:xfrm>
          <a:prstGeom prst="rect">
            <a:avLst/>
          </a:prstGeom>
          <a:solidFill>
            <a:srgbClr val="00B0F0"/>
          </a:solidFill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B330F0C-0F0C-C2F7-8D86-208A7B940D58}"/>
              </a:ext>
            </a:extLst>
          </p:cNvPr>
          <p:cNvSpPr/>
          <p:nvPr/>
        </p:nvSpPr>
        <p:spPr>
          <a:xfrm>
            <a:off x="7920909" y="1389"/>
            <a:ext cx="3898824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3200" b="1" dirty="0">
                <a:solidFill>
                  <a:srgbClr val="1B345A"/>
                </a:solidFill>
                <a:latin typeface="Calibri" panose="020F0502020204030204"/>
                <a:cs typeface="2  Nazanin" panose="00000400000000000000" pitchFamily="2" charset="-78"/>
              </a:rPr>
              <a:t>و</a:t>
            </a:r>
            <a:r>
              <a:rPr kumimoji="0" lang="fa-IR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B Mitra" panose="00000400000000000000" pitchFamily="2" charset="-78"/>
              </a:rPr>
              <a:t>أَ لَم نَشرَح لَكَ صَدرَكَ (1)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CC093C8-620D-707D-9DF0-1A3D53DB9204}"/>
              </a:ext>
            </a:extLst>
          </p:cNvPr>
          <p:cNvSpPr/>
          <p:nvPr/>
        </p:nvSpPr>
        <p:spPr>
          <a:xfrm>
            <a:off x="10599364" y="1763255"/>
            <a:ext cx="1220369" cy="1173805"/>
          </a:xfrm>
          <a:prstGeom prst="ellipse">
            <a:avLst/>
          </a:prstGeom>
          <a:solidFill>
            <a:srgbClr val="A5A5A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 Mitra" panose="00000400000000000000" pitchFamily="2" charset="-78"/>
              </a:rPr>
              <a:t>شرح</a:t>
            </a:r>
          </a:p>
          <a:p>
            <a:pPr marL="0" marR="0" lvl="0" indent="0" algn="ctr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 Mitra" panose="00000400000000000000" pitchFamily="2" charset="-78"/>
              </a:rPr>
              <a:t>(نشرح)</a:t>
            </a:r>
          </a:p>
        </p:txBody>
      </p:sp>
      <p:sp>
        <p:nvSpPr>
          <p:cNvPr id="12" name="Rounded Rectangle 3">
            <a:extLst>
              <a:ext uri="{FF2B5EF4-FFF2-40B4-BE49-F238E27FC236}">
                <a16:creationId xmlns:a16="http://schemas.microsoft.com/office/drawing/2014/main" id="{568E0AF6-B045-F27C-061A-4F1802879D08}"/>
              </a:ext>
            </a:extLst>
          </p:cNvPr>
          <p:cNvSpPr/>
          <p:nvPr/>
        </p:nvSpPr>
        <p:spPr>
          <a:xfrm>
            <a:off x="6865505" y="1747436"/>
            <a:ext cx="3092493" cy="1205442"/>
          </a:xfrm>
          <a:prstGeom prst="roundRect">
            <a:avLst/>
          </a:prstGeom>
          <a:solidFill>
            <a:srgbClr val="A5A5A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470669"/>
              <a:satOff val="-2046"/>
              <a:lumOff val="-784"/>
              <a:alphaOff val="0"/>
            </a:schemeClr>
          </a:fillRef>
          <a:effectRef idx="0">
            <a:schemeClr val="accent5">
              <a:hueOff val="-1470669"/>
              <a:satOff val="-2046"/>
              <a:lumOff val="-784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 Mitra" panose="00000400000000000000" pitchFamily="2" charset="-78"/>
              </a:rPr>
              <a:t>هو بسط مخصوص في موضوع، و يقابله القبض.</a:t>
            </a:r>
          </a:p>
          <a:p>
            <a:pPr marL="0" marR="0" lvl="0" indent="0" algn="just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 Mitra" panose="00000400000000000000" pitchFamily="2" charset="-78"/>
              </a:rPr>
              <a:t>‏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13" name="Rounded Rectangle 4">
            <a:extLst>
              <a:ext uri="{FF2B5EF4-FFF2-40B4-BE49-F238E27FC236}">
                <a16:creationId xmlns:a16="http://schemas.microsoft.com/office/drawing/2014/main" id="{A2879EF1-23E6-77CD-5739-64B71AF8D142}"/>
              </a:ext>
            </a:extLst>
          </p:cNvPr>
          <p:cNvSpPr/>
          <p:nvPr/>
        </p:nvSpPr>
        <p:spPr>
          <a:xfrm>
            <a:off x="764406" y="1725529"/>
            <a:ext cx="5168747" cy="1249257"/>
          </a:xfrm>
          <a:prstGeom prst="roundRect">
            <a:avLst/>
          </a:prstGeom>
          <a:solidFill>
            <a:srgbClr val="A5A5A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470669"/>
              <a:satOff val="-2046"/>
              <a:lumOff val="-784"/>
              <a:alphaOff val="0"/>
            </a:schemeClr>
          </a:fillRef>
          <a:effectRef idx="0">
            <a:schemeClr val="accent5">
              <a:hueOff val="-1470669"/>
              <a:satOff val="-2046"/>
              <a:lumOff val="-784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 Mitra" panose="00000400000000000000" pitchFamily="2" charset="-78"/>
              </a:rPr>
              <a:t>شرح به معنای گسترش مخصوص در موضوعی است. در مقابل قبض است.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475BE39-81FC-ABD7-7234-09A66EA84A3A}"/>
              </a:ext>
            </a:extLst>
          </p:cNvPr>
          <p:cNvCxnSpPr>
            <a:cxnSpLocks/>
          </p:cNvCxnSpPr>
          <p:nvPr/>
        </p:nvCxnSpPr>
        <p:spPr>
          <a:xfrm flipH="1">
            <a:off x="8001000" y="945769"/>
            <a:ext cx="3818733" cy="0"/>
          </a:xfrm>
          <a:prstGeom prst="line">
            <a:avLst/>
          </a:prstGeom>
          <a:ln w="76200">
            <a:solidFill>
              <a:srgbClr val="B0B0B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Left Arrow 34">
            <a:extLst>
              <a:ext uri="{FF2B5EF4-FFF2-40B4-BE49-F238E27FC236}">
                <a16:creationId xmlns:a16="http://schemas.microsoft.com/office/drawing/2014/main" id="{C2E9D527-3AA6-495C-34DF-54CEA4968DCA}"/>
              </a:ext>
            </a:extLst>
          </p:cNvPr>
          <p:cNvSpPr/>
          <p:nvPr/>
        </p:nvSpPr>
        <p:spPr>
          <a:xfrm>
            <a:off x="6206088" y="2093585"/>
            <a:ext cx="399008" cy="513145"/>
          </a:xfrm>
          <a:prstGeom prst="leftArrow">
            <a:avLst/>
          </a:prstGeom>
          <a:solidFill>
            <a:srgbClr val="A5A5A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54FAC97-BEB8-1197-F169-AD316D3EA268}"/>
              </a:ext>
            </a:extLst>
          </p:cNvPr>
          <p:cNvGrpSpPr/>
          <p:nvPr/>
        </p:nvGrpSpPr>
        <p:grpSpPr>
          <a:xfrm>
            <a:off x="10220925" y="2224395"/>
            <a:ext cx="141316" cy="251525"/>
            <a:chOff x="10421781" y="1755554"/>
            <a:chExt cx="141316" cy="251525"/>
          </a:xfrm>
          <a:solidFill>
            <a:srgbClr val="A5A5A5"/>
          </a:solidFill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1ED6B59-6899-E773-A19F-E18BE0055B7E}"/>
                </a:ext>
              </a:extLst>
            </p:cNvPr>
            <p:cNvSpPr/>
            <p:nvPr/>
          </p:nvSpPr>
          <p:spPr>
            <a:xfrm>
              <a:off x="10421781" y="17555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 dirty="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F88F9B0-DBE0-6462-9BA4-C5D43E8EFF69}"/>
                </a:ext>
              </a:extLst>
            </p:cNvPr>
            <p:cNvSpPr/>
            <p:nvPr/>
          </p:nvSpPr>
          <p:spPr>
            <a:xfrm>
              <a:off x="10421781" y="19079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 dirty="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29551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D45ABE-2375-085F-CE4D-DB6D02A915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5" t="62580" r="32188" b="11949"/>
          <a:stretch/>
        </p:blipFill>
        <p:spPr>
          <a:xfrm>
            <a:off x="4224529" y="3838575"/>
            <a:ext cx="2023872" cy="3019425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1DA192-BC7C-A1F1-55C5-2543B5578B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5" t="62580" r="32188" b="11949"/>
          <a:stretch/>
        </p:blipFill>
        <p:spPr>
          <a:xfrm flipV="1">
            <a:off x="6205729" y="3838575"/>
            <a:ext cx="2023872" cy="3019425"/>
          </a:xfrm>
          <a:prstGeom prst="rect">
            <a:avLst/>
          </a:prstGeom>
          <a:solidFill>
            <a:srgbClr val="FFC000"/>
          </a:solidFill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E2092AA-1357-E13B-CDFF-F7B4E8280698}"/>
              </a:ext>
            </a:extLst>
          </p:cNvPr>
          <p:cNvSpPr/>
          <p:nvPr/>
        </p:nvSpPr>
        <p:spPr>
          <a:xfrm>
            <a:off x="8431765" y="317502"/>
            <a:ext cx="3435557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r" rtl="1"/>
            <a:r>
              <a:rPr lang="fa-I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Mitra" panose="00000400000000000000" pitchFamily="2" charset="-78"/>
              </a:rPr>
              <a:t>وَ وَضَعنا عَنكَ وِزرَكَ (2)</a:t>
            </a:r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8F76E4CF-6436-9941-0B8A-9CB174E64803}"/>
              </a:ext>
            </a:extLst>
          </p:cNvPr>
          <p:cNvSpPr/>
          <p:nvPr/>
        </p:nvSpPr>
        <p:spPr>
          <a:xfrm>
            <a:off x="6533619" y="1727201"/>
            <a:ext cx="3374837" cy="1969333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 Mitra" panose="00000400000000000000" pitchFamily="2" charset="-78"/>
              </a:rPr>
              <a:t>هو جعل شي‏ء في محل‏.</a:t>
            </a:r>
          </a:p>
          <a:p>
            <a:pPr marL="0" marR="0" lvl="0" indent="0" algn="just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 Mitra" panose="00000400000000000000" pitchFamily="2" charset="-78"/>
              </a:rPr>
              <a:t>فمفاهيم الانخفاض و الانحطاط و السقوط و الخشوع و الخسران و الترك و الافتراء و غيرها: إنّما هي من لوازم الأصل و آثاره باختلاف موارد الاستعمال و اقتضائها.</a:t>
            </a:r>
          </a:p>
        </p:txBody>
      </p:sp>
      <p:sp>
        <p:nvSpPr>
          <p:cNvPr id="9" name="Rounded Rectangle 4">
            <a:extLst>
              <a:ext uri="{FF2B5EF4-FFF2-40B4-BE49-F238E27FC236}">
                <a16:creationId xmlns:a16="http://schemas.microsoft.com/office/drawing/2014/main" id="{DEFA7BC8-8BBB-0150-B487-8D54AE5F5C3E}"/>
              </a:ext>
            </a:extLst>
          </p:cNvPr>
          <p:cNvSpPr/>
          <p:nvPr/>
        </p:nvSpPr>
        <p:spPr>
          <a:xfrm>
            <a:off x="697117" y="1695516"/>
            <a:ext cx="4782836" cy="2017501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rtl="1">
              <a:lnSpc>
                <a:spcPct val="115000"/>
              </a:lnSpc>
            </a:pPr>
            <a:r>
              <a:rPr lang="fa-IR" dirty="0">
                <a:solidFill>
                  <a:prstClr val="black"/>
                </a:solidFill>
                <a:cs typeface="B Mitra" panose="00000400000000000000" pitchFamily="2" charset="-78"/>
              </a:rPr>
              <a:t>قرار دادن چیزی در محلی است.</a:t>
            </a:r>
          </a:p>
          <a:p>
            <a:pPr lvl="0" algn="just" rtl="1">
              <a:lnSpc>
                <a:spcPct val="115000"/>
              </a:lnSpc>
            </a:pPr>
            <a:r>
              <a:rPr lang="fa-IR" dirty="0">
                <a:solidFill>
                  <a:prstClr val="black"/>
                </a:solidFill>
                <a:cs typeface="B Mitra" panose="00000400000000000000" pitchFamily="2" charset="-78"/>
              </a:rPr>
              <a:t>با توجه به موارد استفاده و لوازم و آثار آن، قابل توجه است که «قرار دادن» در مفهوم وضع با پايين گذاشتن همراه است.</a:t>
            </a:r>
          </a:p>
        </p:txBody>
      </p:sp>
      <p:sp>
        <p:nvSpPr>
          <p:cNvPr id="10" name="Rounded Rectangle 6">
            <a:extLst>
              <a:ext uri="{FF2B5EF4-FFF2-40B4-BE49-F238E27FC236}">
                <a16:creationId xmlns:a16="http://schemas.microsoft.com/office/drawing/2014/main" id="{4FECEE4A-F8DA-6562-A25A-0F62A1C547D3}"/>
              </a:ext>
            </a:extLst>
          </p:cNvPr>
          <p:cNvSpPr/>
          <p:nvPr/>
        </p:nvSpPr>
        <p:spPr>
          <a:xfrm>
            <a:off x="6497758" y="4168905"/>
            <a:ext cx="3384000" cy="120544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 Mitra" panose="00000400000000000000" pitchFamily="2" charset="-78"/>
              </a:rPr>
              <a:t>إنّ الوزر صفة و يدلّ على ثقالة في شي‏ء محمولة على شي‏ء أو محلّ.</a:t>
            </a:r>
          </a:p>
        </p:txBody>
      </p:sp>
      <p:sp>
        <p:nvSpPr>
          <p:cNvPr id="11" name="Rounded Rectangle 7">
            <a:extLst>
              <a:ext uri="{FF2B5EF4-FFF2-40B4-BE49-F238E27FC236}">
                <a16:creationId xmlns:a16="http://schemas.microsoft.com/office/drawing/2014/main" id="{D3CAF1ED-9B1B-C60F-33D1-EA08CB94B41B}"/>
              </a:ext>
            </a:extLst>
          </p:cNvPr>
          <p:cNvSpPr/>
          <p:nvPr/>
        </p:nvSpPr>
        <p:spPr>
          <a:xfrm>
            <a:off x="666619" y="4168905"/>
            <a:ext cx="4782836" cy="120544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 Mitra" panose="00000400000000000000" pitchFamily="2" charset="-78"/>
              </a:rPr>
              <a:t>به سنگینی چیزی که بر محل یا چیز دیگری حمل شده، گویند.</a:t>
            </a:r>
          </a:p>
          <a:p>
            <a:pPr algn="r" rtl="1">
              <a:lnSpc>
                <a:spcPct val="115000"/>
              </a:lnSpc>
            </a:pPr>
            <a:endParaRPr lang="en-US" sz="2000" dirty="0">
              <a:solidFill>
                <a:schemeClr val="tx1"/>
              </a:solidFill>
              <a:cs typeface="B Mitra" panose="00000400000000000000" pitchFamily="2" charset="-78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47092E7-157D-85C3-CF72-6471DED5F4A6}"/>
              </a:ext>
            </a:extLst>
          </p:cNvPr>
          <p:cNvCxnSpPr/>
          <p:nvPr/>
        </p:nvCxnSpPr>
        <p:spPr>
          <a:xfrm flipH="1">
            <a:off x="8488042" y="891915"/>
            <a:ext cx="3384000" cy="9727"/>
          </a:xfrm>
          <a:prstGeom prst="line">
            <a:avLst/>
          </a:prstGeom>
          <a:ln w="76200">
            <a:solidFill>
              <a:srgbClr val="FFC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A571EAA4-0CE6-6D01-D712-6B5E0F90EFB9}"/>
              </a:ext>
            </a:extLst>
          </p:cNvPr>
          <p:cNvSpPr/>
          <p:nvPr/>
        </p:nvSpPr>
        <p:spPr>
          <a:xfrm>
            <a:off x="10502013" y="4184724"/>
            <a:ext cx="1220369" cy="1173805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sz="20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وزر</a:t>
            </a:r>
            <a:endParaRPr lang="en-US" sz="20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14" name="Left Arrow 16">
            <a:extLst>
              <a:ext uri="{FF2B5EF4-FFF2-40B4-BE49-F238E27FC236}">
                <a16:creationId xmlns:a16="http://schemas.microsoft.com/office/drawing/2014/main" id="{0B152ED4-3D35-F88A-D09A-3BEA61BCD8C0}"/>
              </a:ext>
            </a:extLst>
          </p:cNvPr>
          <p:cNvSpPr/>
          <p:nvPr/>
        </p:nvSpPr>
        <p:spPr>
          <a:xfrm>
            <a:off x="5778737" y="4541691"/>
            <a:ext cx="399008" cy="513145"/>
          </a:xfrm>
          <a:prstGeom prst="leftArrow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229F033-BC36-8323-2E13-93308C76669D}"/>
              </a:ext>
            </a:extLst>
          </p:cNvPr>
          <p:cNvGrpSpPr/>
          <p:nvPr/>
        </p:nvGrpSpPr>
        <p:grpSpPr>
          <a:xfrm>
            <a:off x="10149544" y="2543818"/>
            <a:ext cx="141316" cy="251525"/>
            <a:chOff x="10421781" y="1755554"/>
            <a:chExt cx="141316" cy="251525"/>
          </a:xfrm>
          <a:solidFill>
            <a:srgbClr val="FFC000"/>
          </a:solidFill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DB90D8D-3F74-9105-C995-4D98D2A33B93}"/>
                </a:ext>
              </a:extLst>
            </p:cNvPr>
            <p:cNvSpPr/>
            <p:nvPr/>
          </p:nvSpPr>
          <p:spPr>
            <a:xfrm>
              <a:off x="10421781" y="17555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 dirty="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6C1CF50-E649-82C0-286D-21ADE189EC03}"/>
                </a:ext>
              </a:extLst>
            </p:cNvPr>
            <p:cNvSpPr/>
            <p:nvPr/>
          </p:nvSpPr>
          <p:spPr>
            <a:xfrm>
              <a:off x="10421781" y="19079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 dirty="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</p:grpSp>
      <p:sp>
        <p:nvSpPr>
          <p:cNvPr id="26" name="Left Arrow 21">
            <a:extLst>
              <a:ext uri="{FF2B5EF4-FFF2-40B4-BE49-F238E27FC236}">
                <a16:creationId xmlns:a16="http://schemas.microsoft.com/office/drawing/2014/main" id="{0CAE8C44-F908-97B9-F303-08F0440BF6AB}"/>
              </a:ext>
            </a:extLst>
          </p:cNvPr>
          <p:cNvSpPr/>
          <p:nvPr/>
        </p:nvSpPr>
        <p:spPr>
          <a:xfrm>
            <a:off x="5778737" y="2439645"/>
            <a:ext cx="399008" cy="513145"/>
          </a:xfrm>
          <a:prstGeom prst="leftArrow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1920C33-29A2-9877-9C53-EE526967014C}"/>
              </a:ext>
            </a:extLst>
          </p:cNvPr>
          <p:cNvSpPr/>
          <p:nvPr/>
        </p:nvSpPr>
        <p:spPr>
          <a:xfrm>
            <a:off x="10532511" y="2082678"/>
            <a:ext cx="1159373" cy="1173805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sz="2000" b="1" dirty="0">
                <a:solidFill>
                  <a:schemeClr val="tx1"/>
                </a:solidFill>
                <a:cs typeface="B Mitra" panose="00000400000000000000" pitchFamily="2" charset="-78"/>
              </a:rPr>
              <a:t>وضع</a:t>
            </a:r>
          </a:p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sz="1900" b="1" dirty="0">
                <a:solidFill>
                  <a:schemeClr val="tx1"/>
                </a:solidFill>
                <a:cs typeface="B Mitra" panose="00000400000000000000" pitchFamily="2" charset="-78"/>
              </a:rPr>
              <a:t>(وضعنا)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1061AC2-65DE-AF6F-91AA-04424783BC8F}"/>
              </a:ext>
            </a:extLst>
          </p:cNvPr>
          <p:cNvGrpSpPr/>
          <p:nvPr/>
        </p:nvGrpSpPr>
        <p:grpSpPr>
          <a:xfrm>
            <a:off x="10149544" y="4645864"/>
            <a:ext cx="141316" cy="251525"/>
            <a:chOff x="10421781" y="1755554"/>
            <a:chExt cx="141316" cy="251525"/>
          </a:xfrm>
          <a:solidFill>
            <a:srgbClr val="FFC000"/>
          </a:solidFill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717268D-1CA5-CABF-4011-7E97F4F4F5E7}"/>
                </a:ext>
              </a:extLst>
            </p:cNvPr>
            <p:cNvSpPr/>
            <p:nvPr/>
          </p:nvSpPr>
          <p:spPr>
            <a:xfrm>
              <a:off x="10421781" y="17555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 dirty="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8057627-6C67-6421-07F8-C67DAF792162}"/>
                </a:ext>
              </a:extLst>
            </p:cNvPr>
            <p:cNvSpPr/>
            <p:nvPr/>
          </p:nvSpPr>
          <p:spPr>
            <a:xfrm>
              <a:off x="10421781" y="19079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 dirty="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77150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24F90B-B49F-A448-3494-ABEBA9801E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5" t="62580" r="32188" b="11949"/>
          <a:stretch/>
        </p:blipFill>
        <p:spPr>
          <a:xfrm flipV="1">
            <a:off x="6205729" y="3838575"/>
            <a:ext cx="2023872" cy="3019425"/>
          </a:xfrm>
          <a:prstGeom prst="rect">
            <a:avLst/>
          </a:prstGeom>
          <a:solidFill>
            <a:srgbClr val="4CC47E"/>
          </a:solidFill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B9C9D5-F103-6BF0-82EF-36337143B1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5" t="62580" r="32188" b="11949"/>
          <a:stretch/>
        </p:blipFill>
        <p:spPr>
          <a:xfrm>
            <a:off x="4224529" y="3838575"/>
            <a:ext cx="2023872" cy="3019425"/>
          </a:xfrm>
          <a:prstGeom prst="rect">
            <a:avLst/>
          </a:prstGeom>
          <a:solidFill>
            <a:srgbClr val="4CC47E"/>
          </a:solidFill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825776F-55CC-665D-AEFD-D3D42AD82948}"/>
              </a:ext>
            </a:extLst>
          </p:cNvPr>
          <p:cNvSpPr/>
          <p:nvPr/>
        </p:nvSpPr>
        <p:spPr>
          <a:xfrm>
            <a:off x="10551377" y="1744066"/>
            <a:ext cx="1220369" cy="1173805"/>
          </a:xfrm>
          <a:prstGeom prst="ellipse">
            <a:avLst/>
          </a:prstGeom>
          <a:solidFill>
            <a:srgbClr val="FE801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sz="2000" b="1" dirty="0">
                <a:solidFill>
                  <a:schemeClr val="tx1"/>
                </a:solidFill>
                <a:cs typeface="B Mitra" panose="00000400000000000000" pitchFamily="2" charset="-78"/>
              </a:rPr>
              <a:t>نقض</a:t>
            </a:r>
          </a:p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sz="2000" b="1" dirty="0">
                <a:solidFill>
                  <a:schemeClr val="tx1"/>
                </a:solidFill>
                <a:cs typeface="B Mitra" panose="00000400000000000000" pitchFamily="2" charset="-78"/>
              </a:rPr>
              <a:t>(أنقض)</a:t>
            </a:r>
          </a:p>
        </p:txBody>
      </p:sp>
      <p:sp>
        <p:nvSpPr>
          <p:cNvPr id="5" name="Rounded Rectangle 31">
            <a:extLst>
              <a:ext uri="{FF2B5EF4-FFF2-40B4-BE49-F238E27FC236}">
                <a16:creationId xmlns:a16="http://schemas.microsoft.com/office/drawing/2014/main" id="{EE814BD1-509C-0C94-78AB-5F9D2D83BC77}"/>
              </a:ext>
            </a:extLst>
          </p:cNvPr>
          <p:cNvSpPr/>
          <p:nvPr/>
        </p:nvSpPr>
        <p:spPr>
          <a:xfrm>
            <a:off x="6377526" y="1728247"/>
            <a:ext cx="3510303" cy="1205442"/>
          </a:xfrm>
          <a:prstGeom prst="roundRect">
            <a:avLst/>
          </a:prstGeom>
          <a:solidFill>
            <a:srgbClr val="FE8017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470669"/>
              <a:satOff val="-2046"/>
              <a:lumOff val="-784"/>
              <a:alphaOff val="0"/>
            </a:schemeClr>
          </a:fillRef>
          <a:effectRef idx="0">
            <a:schemeClr val="accent5">
              <a:hueOff val="-1470669"/>
              <a:satOff val="-2046"/>
              <a:lumOff val="-784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</a:pPr>
            <a:r>
              <a:rPr lang="fa-IR" dirty="0">
                <a:solidFill>
                  <a:schemeClr val="tx1"/>
                </a:solidFill>
                <a:cs typeface="B Mitra" panose="00000400000000000000" pitchFamily="2" charset="-78"/>
              </a:rPr>
              <a:t>هو نكث ما احكم و حلّه.</a:t>
            </a:r>
          </a:p>
        </p:txBody>
      </p:sp>
      <p:sp>
        <p:nvSpPr>
          <p:cNvPr id="6" name="Rounded Rectangle 32">
            <a:extLst>
              <a:ext uri="{FF2B5EF4-FFF2-40B4-BE49-F238E27FC236}">
                <a16:creationId xmlns:a16="http://schemas.microsoft.com/office/drawing/2014/main" id="{2363FDDF-58AF-61CC-7C66-E2DC591F8001}"/>
              </a:ext>
            </a:extLst>
          </p:cNvPr>
          <p:cNvSpPr/>
          <p:nvPr/>
        </p:nvSpPr>
        <p:spPr>
          <a:xfrm>
            <a:off x="362192" y="1681627"/>
            <a:ext cx="5168747" cy="1249257"/>
          </a:xfrm>
          <a:prstGeom prst="roundRect">
            <a:avLst/>
          </a:prstGeom>
          <a:solidFill>
            <a:srgbClr val="FE8017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470669"/>
              <a:satOff val="-2046"/>
              <a:lumOff val="-784"/>
              <a:alphaOff val="0"/>
            </a:schemeClr>
          </a:fillRef>
          <a:effectRef idx="0">
            <a:schemeClr val="accent5">
              <a:hueOff val="-1470669"/>
              <a:satOff val="-2046"/>
              <a:lumOff val="-784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</a:pPr>
            <a:r>
              <a:rPr lang="fa-IR" dirty="0">
                <a:solidFill>
                  <a:schemeClr val="tx1"/>
                </a:solidFill>
                <a:cs typeface="B Mitra" panose="00000400000000000000" pitchFamily="2" charset="-78"/>
              </a:rPr>
              <a:t>نقض به شکستن و باز کردن چیزی که محکم شده باشد گویند.</a:t>
            </a:r>
          </a:p>
        </p:txBody>
      </p:sp>
      <p:sp>
        <p:nvSpPr>
          <p:cNvPr id="7" name="Rounded Rectangle 33">
            <a:extLst>
              <a:ext uri="{FF2B5EF4-FFF2-40B4-BE49-F238E27FC236}">
                <a16:creationId xmlns:a16="http://schemas.microsoft.com/office/drawing/2014/main" id="{DECD03E5-1444-9D4F-3A50-571ECD008D98}"/>
              </a:ext>
            </a:extLst>
          </p:cNvPr>
          <p:cNvSpPr/>
          <p:nvPr/>
        </p:nvSpPr>
        <p:spPr>
          <a:xfrm>
            <a:off x="6388617" y="3314888"/>
            <a:ext cx="3510303" cy="1841182"/>
          </a:xfrm>
          <a:prstGeom prst="roundRect">
            <a:avLst/>
          </a:prstGeom>
          <a:solidFill>
            <a:srgbClr val="FE8017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470669"/>
              <a:satOff val="-2046"/>
              <a:lumOff val="-784"/>
              <a:alphaOff val="0"/>
            </a:schemeClr>
          </a:fillRef>
          <a:effectRef idx="0">
            <a:schemeClr val="accent5">
              <a:hueOff val="-1470669"/>
              <a:satOff val="-2046"/>
              <a:lumOff val="-784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</a:pPr>
            <a:r>
              <a:rPr lang="fa-IR" dirty="0">
                <a:solidFill>
                  <a:schemeClr val="tx1"/>
                </a:solidFill>
                <a:cs typeface="B Mitra" panose="00000400000000000000" pitchFamily="2" charset="-78"/>
              </a:rPr>
              <a:t>هو مطلق بدوّ في قبال البطون، بأىّ كيفيّة كان.</a:t>
            </a:r>
          </a:p>
          <a:p>
            <a:pPr algn="r" rtl="1">
              <a:lnSpc>
                <a:spcPct val="115000"/>
              </a:lnSpc>
            </a:pPr>
            <a:r>
              <a:rPr lang="fa-IR" dirty="0">
                <a:solidFill>
                  <a:schemeClr val="tx1"/>
                </a:solidFill>
                <a:cs typeface="B Mitra" panose="00000400000000000000" pitchFamily="2" charset="-78"/>
              </a:rPr>
              <a:t>و في الحيوان و الإنسان بلحاظ البدن: الجهة الّتى تقابل البطن، و في الإنسان أيضا قريب من هذا، فانّ في ظهره من القوّة و التحمّل و الصلابة و الشدّة ما ليس في جهة البطن.</a:t>
            </a:r>
          </a:p>
        </p:txBody>
      </p:sp>
      <p:sp>
        <p:nvSpPr>
          <p:cNvPr id="8" name="Rounded Rectangle 34">
            <a:extLst>
              <a:ext uri="{FF2B5EF4-FFF2-40B4-BE49-F238E27FC236}">
                <a16:creationId xmlns:a16="http://schemas.microsoft.com/office/drawing/2014/main" id="{5589EBAC-0C01-6E2B-5655-F0BE8EC6CAEF}"/>
              </a:ext>
            </a:extLst>
          </p:cNvPr>
          <p:cNvSpPr/>
          <p:nvPr/>
        </p:nvSpPr>
        <p:spPr>
          <a:xfrm>
            <a:off x="351109" y="3268268"/>
            <a:ext cx="5168747" cy="1908105"/>
          </a:xfrm>
          <a:prstGeom prst="roundRect">
            <a:avLst/>
          </a:prstGeom>
          <a:solidFill>
            <a:srgbClr val="FE8017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470669"/>
              <a:satOff val="-2046"/>
              <a:lumOff val="-784"/>
              <a:alphaOff val="0"/>
            </a:schemeClr>
          </a:fillRef>
          <a:effectRef idx="0">
            <a:schemeClr val="accent5">
              <a:hueOff val="-1470669"/>
              <a:satOff val="-2046"/>
              <a:lumOff val="-784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</a:pPr>
            <a:r>
              <a:rPr lang="fa-IR" dirty="0">
                <a:solidFill>
                  <a:schemeClr val="tx1"/>
                </a:solidFill>
                <a:cs typeface="B Mitra" panose="00000400000000000000" pitchFamily="2" charset="-78"/>
              </a:rPr>
              <a:t>به آشکار بودن واضح و قهری چیزی است.</a:t>
            </a:r>
          </a:p>
          <a:p>
            <a:pPr algn="r" rtl="1">
              <a:lnSpc>
                <a:spcPct val="115000"/>
              </a:lnSpc>
            </a:pPr>
            <a:r>
              <a:rPr lang="fa-IR" dirty="0">
                <a:solidFill>
                  <a:schemeClr val="tx1"/>
                </a:solidFill>
                <a:cs typeface="B Mitra" panose="00000400000000000000" pitchFamily="2" charset="-78"/>
              </a:rPr>
              <a:t>عضو بدن در انسان و حيوان است که در جهت مقابل بطن است. در پشت، قوت و تحمل و صلابت و شدت به نسبت بطن وجود دارد. 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DBD2BA4-294B-E26D-AF8C-B0FEADAC459B}"/>
              </a:ext>
            </a:extLst>
          </p:cNvPr>
          <p:cNvSpPr/>
          <p:nvPr/>
        </p:nvSpPr>
        <p:spPr>
          <a:xfrm>
            <a:off x="10535649" y="3732478"/>
            <a:ext cx="1220369" cy="1173805"/>
          </a:xfrm>
          <a:prstGeom prst="ellipse">
            <a:avLst/>
          </a:prstGeom>
          <a:solidFill>
            <a:srgbClr val="FE801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sz="2000" b="1" dirty="0">
                <a:solidFill>
                  <a:schemeClr val="tx1"/>
                </a:solidFill>
                <a:cs typeface="B Mitra" panose="00000400000000000000" pitchFamily="2" charset="-78"/>
              </a:rPr>
              <a:t>ظهر</a:t>
            </a:r>
          </a:p>
        </p:txBody>
      </p:sp>
      <p:sp>
        <p:nvSpPr>
          <p:cNvPr id="10" name="Left Arrow 46">
            <a:extLst>
              <a:ext uri="{FF2B5EF4-FFF2-40B4-BE49-F238E27FC236}">
                <a16:creationId xmlns:a16="http://schemas.microsoft.com/office/drawing/2014/main" id="{225987FD-57A6-E7C1-2FB9-446D106A25B3}"/>
              </a:ext>
            </a:extLst>
          </p:cNvPr>
          <p:cNvSpPr/>
          <p:nvPr/>
        </p:nvSpPr>
        <p:spPr>
          <a:xfrm>
            <a:off x="5772419" y="4098506"/>
            <a:ext cx="399008" cy="513145"/>
          </a:xfrm>
          <a:prstGeom prst="leftArrow">
            <a:avLst/>
          </a:prstGeom>
          <a:solidFill>
            <a:srgbClr val="FE801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Left Arrow 47">
            <a:extLst>
              <a:ext uri="{FF2B5EF4-FFF2-40B4-BE49-F238E27FC236}">
                <a16:creationId xmlns:a16="http://schemas.microsoft.com/office/drawing/2014/main" id="{55C1A013-98A9-9911-09C3-ACF60BBDD9EA}"/>
              </a:ext>
            </a:extLst>
          </p:cNvPr>
          <p:cNvSpPr/>
          <p:nvPr/>
        </p:nvSpPr>
        <p:spPr>
          <a:xfrm>
            <a:off x="5772419" y="2049683"/>
            <a:ext cx="399008" cy="513145"/>
          </a:xfrm>
          <a:prstGeom prst="leftArrow">
            <a:avLst/>
          </a:prstGeom>
          <a:solidFill>
            <a:srgbClr val="FE801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F10FEEA-A352-F7AD-A805-3DD2CF2AD1E4}"/>
              </a:ext>
            </a:extLst>
          </p:cNvPr>
          <p:cNvGrpSpPr/>
          <p:nvPr/>
        </p:nvGrpSpPr>
        <p:grpSpPr>
          <a:xfrm>
            <a:off x="10172938" y="2205206"/>
            <a:ext cx="141316" cy="251525"/>
            <a:chOff x="10421781" y="1755554"/>
            <a:chExt cx="141316" cy="251525"/>
          </a:xfrm>
          <a:solidFill>
            <a:srgbClr val="FE8017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B4F0675-C1D6-DDA7-6DF4-5C206AE45A06}"/>
                </a:ext>
              </a:extLst>
            </p:cNvPr>
            <p:cNvSpPr/>
            <p:nvPr/>
          </p:nvSpPr>
          <p:spPr>
            <a:xfrm>
              <a:off x="10421781" y="17555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 dirty="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1FE7153-70EB-5EE5-1F39-B299606F4C1D}"/>
                </a:ext>
              </a:extLst>
            </p:cNvPr>
            <p:cNvSpPr/>
            <p:nvPr/>
          </p:nvSpPr>
          <p:spPr>
            <a:xfrm>
              <a:off x="10421781" y="19079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 dirty="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D718128-B111-C443-DA3D-36CBB3AB363A}"/>
              </a:ext>
            </a:extLst>
          </p:cNvPr>
          <p:cNvGrpSpPr/>
          <p:nvPr/>
        </p:nvGrpSpPr>
        <p:grpSpPr>
          <a:xfrm>
            <a:off x="10157210" y="4186720"/>
            <a:ext cx="141316" cy="251525"/>
            <a:chOff x="10421781" y="1755554"/>
            <a:chExt cx="141316" cy="251525"/>
          </a:xfrm>
          <a:solidFill>
            <a:srgbClr val="FE8017"/>
          </a:solidFill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36FFE96-D410-A557-400E-7B7F09D146FB}"/>
                </a:ext>
              </a:extLst>
            </p:cNvPr>
            <p:cNvSpPr/>
            <p:nvPr/>
          </p:nvSpPr>
          <p:spPr>
            <a:xfrm>
              <a:off x="10421781" y="17555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 dirty="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18FB26A-5DA0-AC75-9F61-338175B03EA8}"/>
                </a:ext>
              </a:extLst>
            </p:cNvPr>
            <p:cNvSpPr/>
            <p:nvPr/>
          </p:nvSpPr>
          <p:spPr>
            <a:xfrm>
              <a:off x="10421781" y="19079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 dirty="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C5FE830-4507-CAEA-3E3B-CA1F806C6CBB}"/>
              </a:ext>
            </a:extLst>
          </p:cNvPr>
          <p:cNvCxnSpPr/>
          <p:nvPr/>
        </p:nvCxnSpPr>
        <p:spPr>
          <a:xfrm flipH="1">
            <a:off x="8229601" y="1155194"/>
            <a:ext cx="3348000" cy="19455"/>
          </a:xfrm>
          <a:prstGeom prst="line">
            <a:avLst/>
          </a:prstGeom>
          <a:ln w="76200">
            <a:solidFill>
              <a:srgbClr val="FE801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0C41169-F1F2-89B0-0C29-29AED9845D36}"/>
              </a:ext>
            </a:extLst>
          </p:cNvPr>
          <p:cNvSpPr txBox="1"/>
          <p:nvPr/>
        </p:nvSpPr>
        <p:spPr>
          <a:xfrm>
            <a:off x="7564583" y="519697"/>
            <a:ext cx="3998238" cy="65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Mitra" panose="00000400000000000000" pitchFamily="2" charset="-78"/>
              </a:rPr>
              <a:t>الَّذي أَنقَضَ ظَهرَكَ (3)</a:t>
            </a:r>
          </a:p>
        </p:txBody>
      </p:sp>
    </p:spTree>
    <p:extLst>
      <p:ext uri="{BB962C8B-B14F-4D97-AF65-F5344CB8AC3E}">
        <p14:creationId xmlns:p14="http://schemas.microsoft.com/office/powerpoint/2010/main" val="20694042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0E50EF-8558-D47D-83DC-F02D53B609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5" t="62580" r="32188" b="11949"/>
          <a:stretch/>
        </p:blipFill>
        <p:spPr>
          <a:xfrm flipV="1">
            <a:off x="6205729" y="3838575"/>
            <a:ext cx="2023872" cy="3019425"/>
          </a:xfrm>
          <a:prstGeom prst="rect">
            <a:avLst/>
          </a:prstGeom>
          <a:solidFill>
            <a:srgbClr val="4CC47E"/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649B8E-24E5-B6F4-AFEF-8A33211E76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5" t="62580" r="32188" b="11949"/>
          <a:stretch/>
        </p:blipFill>
        <p:spPr>
          <a:xfrm>
            <a:off x="4224529" y="3838575"/>
            <a:ext cx="2023872" cy="3019425"/>
          </a:xfrm>
          <a:prstGeom prst="rect">
            <a:avLst/>
          </a:prstGeom>
          <a:solidFill>
            <a:srgbClr val="4CC47E"/>
          </a:solidFill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68AD180-E929-06F2-3951-FFF149CD95F3}"/>
              </a:ext>
            </a:extLst>
          </p:cNvPr>
          <p:cNvSpPr/>
          <p:nvPr/>
        </p:nvSpPr>
        <p:spPr>
          <a:xfrm>
            <a:off x="10514431" y="1577812"/>
            <a:ext cx="1220369" cy="1173805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sz="2000" b="1" dirty="0">
                <a:solidFill>
                  <a:schemeClr val="tx1"/>
                </a:solidFill>
                <a:cs typeface="B Mitra" panose="00000400000000000000" pitchFamily="2" charset="-78"/>
              </a:rPr>
              <a:t>رفع</a:t>
            </a:r>
          </a:p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sz="2000" b="1" dirty="0">
                <a:solidFill>
                  <a:schemeClr val="tx1"/>
                </a:solidFill>
                <a:cs typeface="B Mitra" panose="00000400000000000000" pitchFamily="2" charset="-78"/>
              </a:rPr>
              <a:t>(رفعنا)</a:t>
            </a:r>
          </a:p>
        </p:txBody>
      </p:sp>
      <p:sp>
        <p:nvSpPr>
          <p:cNvPr id="6" name="Rounded Rectangle 31">
            <a:extLst>
              <a:ext uri="{FF2B5EF4-FFF2-40B4-BE49-F238E27FC236}">
                <a16:creationId xmlns:a16="http://schemas.microsoft.com/office/drawing/2014/main" id="{06E4FED8-E5B5-924F-1287-2DACE3E2EAAE}"/>
              </a:ext>
            </a:extLst>
          </p:cNvPr>
          <p:cNvSpPr/>
          <p:nvPr/>
        </p:nvSpPr>
        <p:spPr>
          <a:xfrm>
            <a:off x="6351671" y="1563816"/>
            <a:ext cx="3510303" cy="1205442"/>
          </a:xfrm>
          <a:prstGeom prst="roundRect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470669"/>
              <a:satOff val="-2046"/>
              <a:lumOff val="-784"/>
              <a:alphaOff val="0"/>
            </a:schemeClr>
          </a:fillRef>
          <a:effectRef idx="0">
            <a:schemeClr val="accent5">
              <a:hueOff val="-1470669"/>
              <a:satOff val="-2046"/>
              <a:lumOff val="-784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</a:pPr>
            <a:r>
              <a:rPr lang="fa-IR" dirty="0">
                <a:solidFill>
                  <a:schemeClr val="tx1"/>
                </a:solidFill>
                <a:cs typeface="B Mitra" panose="00000400000000000000" pitchFamily="2" charset="-78"/>
              </a:rPr>
              <a:t>هو ما يقابل الخفض.</a:t>
            </a:r>
          </a:p>
        </p:txBody>
      </p:sp>
      <p:sp>
        <p:nvSpPr>
          <p:cNvPr id="7" name="Rounded Rectangle 32">
            <a:extLst>
              <a:ext uri="{FF2B5EF4-FFF2-40B4-BE49-F238E27FC236}">
                <a16:creationId xmlns:a16="http://schemas.microsoft.com/office/drawing/2014/main" id="{88182B36-9FF7-19C4-C4B7-EF9C00BFD91B}"/>
              </a:ext>
            </a:extLst>
          </p:cNvPr>
          <p:cNvSpPr/>
          <p:nvPr/>
        </p:nvSpPr>
        <p:spPr>
          <a:xfrm>
            <a:off x="325246" y="1515373"/>
            <a:ext cx="5168747" cy="1249257"/>
          </a:xfrm>
          <a:prstGeom prst="roundRect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470669"/>
              <a:satOff val="-2046"/>
              <a:lumOff val="-784"/>
              <a:alphaOff val="0"/>
            </a:schemeClr>
          </a:fillRef>
          <a:effectRef idx="0">
            <a:schemeClr val="accent5">
              <a:hueOff val="-1470669"/>
              <a:satOff val="-2046"/>
              <a:lumOff val="-784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</a:pPr>
            <a:r>
              <a:rPr lang="fa-IR" dirty="0">
                <a:solidFill>
                  <a:schemeClr val="tx1"/>
                </a:solidFill>
                <a:cs typeface="B Mitra" panose="00000400000000000000" pitchFamily="2" charset="-78"/>
              </a:rPr>
              <a:t>چیزی را در بلندا قرار دادن است.</a:t>
            </a:r>
          </a:p>
        </p:txBody>
      </p:sp>
      <p:sp>
        <p:nvSpPr>
          <p:cNvPr id="8" name="Rounded Rectangle 33">
            <a:extLst>
              <a:ext uri="{FF2B5EF4-FFF2-40B4-BE49-F238E27FC236}">
                <a16:creationId xmlns:a16="http://schemas.microsoft.com/office/drawing/2014/main" id="{F3609884-A8F3-7611-4983-7AD099082AB2}"/>
              </a:ext>
            </a:extLst>
          </p:cNvPr>
          <p:cNvSpPr/>
          <p:nvPr/>
        </p:nvSpPr>
        <p:spPr>
          <a:xfrm>
            <a:off x="6351671" y="3148634"/>
            <a:ext cx="3510303" cy="1205442"/>
          </a:xfrm>
          <a:prstGeom prst="roundRect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470669"/>
              <a:satOff val="-2046"/>
              <a:lumOff val="-784"/>
              <a:alphaOff val="0"/>
            </a:schemeClr>
          </a:fillRef>
          <a:effectRef idx="0">
            <a:schemeClr val="accent5">
              <a:hueOff val="-1470669"/>
              <a:satOff val="-2046"/>
              <a:lumOff val="-784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</a:pPr>
            <a:r>
              <a:rPr lang="fa-IR" dirty="0">
                <a:solidFill>
                  <a:schemeClr val="tx1"/>
                </a:solidFill>
                <a:cs typeface="B Mitra" panose="00000400000000000000" pitchFamily="2" charset="-78"/>
              </a:rPr>
              <a:t>هو التذكّر في قبال الغفلة و النسيان، و هذا المعنى أعمّ من التذكّر بالقلب أو باللسان.</a:t>
            </a:r>
          </a:p>
        </p:txBody>
      </p:sp>
      <p:sp>
        <p:nvSpPr>
          <p:cNvPr id="9" name="Rounded Rectangle 34">
            <a:extLst>
              <a:ext uri="{FF2B5EF4-FFF2-40B4-BE49-F238E27FC236}">
                <a16:creationId xmlns:a16="http://schemas.microsoft.com/office/drawing/2014/main" id="{C22106FF-CF54-4CC0-8904-E8AE00CA4B60}"/>
              </a:ext>
            </a:extLst>
          </p:cNvPr>
          <p:cNvSpPr/>
          <p:nvPr/>
        </p:nvSpPr>
        <p:spPr>
          <a:xfrm>
            <a:off x="314163" y="3102014"/>
            <a:ext cx="5168747" cy="1249257"/>
          </a:xfrm>
          <a:prstGeom prst="roundRect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470669"/>
              <a:satOff val="-2046"/>
              <a:lumOff val="-784"/>
              <a:alphaOff val="0"/>
            </a:schemeClr>
          </a:fillRef>
          <a:effectRef idx="0">
            <a:schemeClr val="accent5">
              <a:hueOff val="-1470669"/>
              <a:satOff val="-2046"/>
              <a:lumOff val="-784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</a:pPr>
            <a:r>
              <a:rPr lang="fa-IR" dirty="0">
                <a:solidFill>
                  <a:schemeClr val="tx1"/>
                </a:solidFill>
                <a:cs typeface="B Mitra" panose="00000400000000000000" pitchFamily="2" charset="-78"/>
              </a:rPr>
              <a:t>به یادآوری در مقابل فراموشی یا غفلت گویند. این معنی می​تواند اعم از تذکر به قلب یا به زبان باشد.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9BA7CB3-5AB4-2A56-2F46-8807F9BE7786}"/>
              </a:ext>
            </a:extLst>
          </p:cNvPr>
          <p:cNvSpPr/>
          <p:nvPr/>
        </p:nvSpPr>
        <p:spPr>
          <a:xfrm>
            <a:off x="10514431" y="3164453"/>
            <a:ext cx="1220369" cy="1173805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sz="2000" b="1" dirty="0">
                <a:solidFill>
                  <a:schemeClr val="tx1"/>
                </a:solidFill>
                <a:cs typeface="B Mitra" panose="00000400000000000000" pitchFamily="2" charset="-78"/>
              </a:rPr>
              <a:t>ذکر</a:t>
            </a:r>
          </a:p>
        </p:txBody>
      </p:sp>
      <p:sp>
        <p:nvSpPr>
          <p:cNvPr id="11" name="Left Arrow 46">
            <a:extLst>
              <a:ext uri="{FF2B5EF4-FFF2-40B4-BE49-F238E27FC236}">
                <a16:creationId xmlns:a16="http://schemas.microsoft.com/office/drawing/2014/main" id="{AD972E25-58D2-556B-7195-9E89CBBFE3CC}"/>
              </a:ext>
            </a:extLst>
          </p:cNvPr>
          <p:cNvSpPr/>
          <p:nvPr/>
        </p:nvSpPr>
        <p:spPr>
          <a:xfrm>
            <a:off x="5751201" y="3530481"/>
            <a:ext cx="399008" cy="513145"/>
          </a:xfrm>
          <a:prstGeom prst="leftArrow">
            <a:avLst/>
          </a:prstGeom>
          <a:solidFill>
            <a:srgbClr val="FF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Left Arrow 47">
            <a:extLst>
              <a:ext uri="{FF2B5EF4-FFF2-40B4-BE49-F238E27FC236}">
                <a16:creationId xmlns:a16="http://schemas.microsoft.com/office/drawing/2014/main" id="{B4FE8C97-5A1A-6AE4-7A37-57E052E51892}"/>
              </a:ext>
            </a:extLst>
          </p:cNvPr>
          <p:cNvSpPr/>
          <p:nvPr/>
        </p:nvSpPr>
        <p:spPr>
          <a:xfrm>
            <a:off x="5735473" y="1883429"/>
            <a:ext cx="399008" cy="513145"/>
          </a:xfrm>
          <a:prstGeom prst="leftArrow">
            <a:avLst/>
          </a:prstGeom>
          <a:solidFill>
            <a:srgbClr val="FF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EAFC114-3315-1D10-2C85-1E707E754601}"/>
              </a:ext>
            </a:extLst>
          </p:cNvPr>
          <p:cNvGrpSpPr/>
          <p:nvPr/>
        </p:nvGrpSpPr>
        <p:grpSpPr>
          <a:xfrm>
            <a:off x="10135992" y="2038952"/>
            <a:ext cx="141316" cy="251525"/>
            <a:chOff x="10421781" y="1755554"/>
            <a:chExt cx="141316" cy="251525"/>
          </a:xfrm>
          <a:solidFill>
            <a:srgbClr val="FF0000"/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A950B2E-F32E-F59B-7B57-76CC24DC6968}"/>
                </a:ext>
              </a:extLst>
            </p:cNvPr>
            <p:cNvSpPr/>
            <p:nvPr/>
          </p:nvSpPr>
          <p:spPr>
            <a:xfrm>
              <a:off x="10421781" y="17555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 dirty="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EEE6263-033A-9FFC-79DE-9DF2E9A55A58}"/>
                </a:ext>
              </a:extLst>
            </p:cNvPr>
            <p:cNvSpPr/>
            <p:nvPr/>
          </p:nvSpPr>
          <p:spPr>
            <a:xfrm>
              <a:off x="10421781" y="19079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 dirty="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E406D2D-2F56-CEE6-B78D-E5F7A8C91D78}"/>
              </a:ext>
            </a:extLst>
          </p:cNvPr>
          <p:cNvGrpSpPr/>
          <p:nvPr/>
        </p:nvGrpSpPr>
        <p:grpSpPr>
          <a:xfrm>
            <a:off x="10135992" y="3618695"/>
            <a:ext cx="141316" cy="251525"/>
            <a:chOff x="10421781" y="1755554"/>
            <a:chExt cx="141316" cy="251525"/>
          </a:xfrm>
          <a:solidFill>
            <a:srgbClr val="FF0000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89D73C8-E73F-4292-85DE-BC45F5F2B0D5}"/>
                </a:ext>
              </a:extLst>
            </p:cNvPr>
            <p:cNvSpPr/>
            <p:nvPr/>
          </p:nvSpPr>
          <p:spPr>
            <a:xfrm>
              <a:off x="10421781" y="17555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 dirty="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1C9210A-DF01-55D3-3280-7A3649CED59B}"/>
                </a:ext>
              </a:extLst>
            </p:cNvPr>
            <p:cNvSpPr/>
            <p:nvPr/>
          </p:nvSpPr>
          <p:spPr>
            <a:xfrm>
              <a:off x="10421781" y="19079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 dirty="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132D0774-F94E-6C51-BF66-D513B7FA4D57}"/>
              </a:ext>
            </a:extLst>
          </p:cNvPr>
          <p:cNvSpPr/>
          <p:nvPr/>
        </p:nvSpPr>
        <p:spPr>
          <a:xfrm>
            <a:off x="8505777" y="601315"/>
            <a:ext cx="3116558" cy="5478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Mitra" panose="00000400000000000000" pitchFamily="2" charset="-78"/>
              </a:rPr>
              <a:t>وَ رَفَعنا لَكَ ذِكرَكَ (4)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A532195-F6A6-6373-DFDE-9DF821F5BF8A}"/>
              </a:ext>
            </a:extLst>
          </p:cNvPr>
          <p:cNvCxnSpPr/>
          <p:nvPr/>
        </p:nvCxnSpPr>
        <p:spPr>
          <a:xfrm flipH="1">
            <a:off x="8505777" y="1164985"/>
            <a:ext cx="3132000" cy="19455"/>
          </a:xfrm>
          <a:prstGeom prst="line">
            <a:avLst/>
          </a:prstGeom>
          <a:ln w="76200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92654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2E6B8B-5FEE-5B93-F05A-85B4846BD3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DC9973-2346-2802-DA31-A478C0CF0C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5" t="62580" r="32188" b="11949"/>
          <a:stretch/>
        </p:blipFill>
        <p:spPr>
          <a:xfrm flipV="1">
            <a:off x="6205729" y="3838575"/>
            <a:ext cx="2023872" cy="3019425"/>
          </a:xfrm>
          <a:prstGeom prst="rect">
            <a:avLst/>
          </a:prstGeom>
          <a:solidFill>
            <a:srgbClr val="4CC47E"/>
          </a:solidFill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F02E0F-8215-DC3C-C673-3CB5BD5690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5" t="62580" r="32188" b="11949"/>
          <a:stretch/>
        </p:blipFill>
        <p:spPr>
          <a:xfrm>
            <a:off x="4224529" y="3838575"/>
            <a:ext cx="2023872" cy="3019425"/>
          </a:xfrm>
          <a:prstGeom prst="rect">
            <a:avLst/>
          </a:prstGeom>
          <a:solidFill>
            <a:srgbClr val="4CC47E"/>
          </a:solidFill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69A5B68-AD7F-2D3C-91B6-40CDB90703E5}"/>
              </a:ext>
            </a:extLst>
          </p:cNvPr>
          <p:cNvSpPr/>
          <p:nvPr/>
        </p:nvSpPr>
        <p:spPr>
          <a:xfrm>
            <a:off x="10551377" y="1950050"/>
            <a:ext cx="1220369" cy="1173805"/>
          </a:xfrm>
          <a:prstGeom prst="ellipse">
            <a:avLst/>
          </a:prstGeom>
          <a:solidFill>
            <a:srgbClr val="A5A5A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sz="2000" b="1" dirty="0">
                <a:solidFill>
                  <a:schemeClr val="tx1"/>
                </a:solidFill>
                <a:cs typeface="B Mitra" panose="00000400000000000000" pitchFamily="2" charset="-78"/>
              </a:rPr>
              <a:t>عسر</a:t>
            </a:r>
          </a:p>
        </p:txBody>
      </p:sp>
      <p:sp>
        <p:nvSpPr>
          <p:cNvPr id="5" name="Rounded Rectangle 31">
            <a:extLst>
              <a:ext uri="{FF2B5EF4-FFF2-40B4-BE49-F238E27FC236}">
                <a16:creationId xmlns:a16="http://schemas.microsoft.com/office/drawing/2014/main" id="{5E02342F-5947-9B53-11AA-C34383A8FD8A}"/>
              </a:ext>
            </a:extLst>
          </p:cNvPr>
          <p:cNvSpPr/>
          <p:nvPr/>
        </p:nvSpPr>
        <p:spPr>
          <a:xfrm>
            <a:off x="6377526" y="1728246"/>
            <a:ext cx="3510303" cy="1530993"/>
          </a:xfrm>
          <a:prstGeom prst="roundRect">
            <a:avLst/>
          </a:prstGeom>
          <a:solidFill>
            <a:srgbClr val="A5A5A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470669"/>
              <a:satOff val="-2046"/>
              <a:lumOff val="-784"/>
              <a:alphaOff val="0"/>
            </a:schemeClr>
          </a:fillRef>
          <a:effectRef idx="0">
            <a:schemeClr val="accent5">
              <a:hueOff val="-1470669"/>
              <a:satOff val="-2046"/>
              <a:lumOff val="-784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</a:pPr>
            <a:r>
              <a:rPr lang="fa-IR" dirty="0">
                <a:solidFill>
                  <a:schemeClr val="tx1"/>
                </a:solidFill>
                <a:cs typeface="B Mitra" panose="00000400000000000000" pitchFamily="2" charset="-78"/>
              </a:rPr>
              <a:t>هو ما يقابل اليسر أى شدّة في صعوبة و مضيقة.</a:t>
            </a:r>
          </a:p>
        </p:txBody>
      </p:sp>
      <p:sp>
        <p:nvSpPr>
          <p:cNvPr id="6" name="Rounded Rectangle 32">
            <a:extLst>
              <a:ext uri="{FF2B5EF4-FFF2-40B4-BE49-F238E27FC236}">
                <a16:creationId xmlns:a16="http://schemas.microsoft.com/office/drawing/2014/main" id="{F72449BB-C1B9-27F3-96E7-82071AC3F524}"/>
              </a:ext>
            </a:extLst>
          </p:cNvPr>
          <p:cNvSpPr/>
          <p:nvPr/>
        </p:nvSpPr>
        <p:spPr>
          <a:xfrm>
            <a:off x="362192" y="1681627"/>
            <a:ext cx="5168747" cy="1586641"/>
          </a:xfrm>
          <a:prstGeom prst="roundRect">
            <a:avLst/>
          </a:prstGeom>
          <a:solidFill>
            <a:srgbClr val="A5A5A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470669"/>
              <a:satOff val="-2046"/>
              <a:lumOff val="-784"/>
              <a:alphaOff val="0"/>
            </a:schemeClr>
          </a:fillRef>
          <a:effectRef idx="0">
            <a:schemeClr val="accent5">
              <a:hueOff val="-1470669"/>
              <a:satOff val="-2046"/>
              <a:lumOff val="-784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</a:pPr>
            <a:r>
              <a:rPr lang="fa-IR" dirty="0">
                <a:solidFill>
                  <a:schemeClr val="tx1"/>
                </a:solidFill>
                <a:cs typeface="B Mitra" panose="00000400000000000000" pitchFamily="2" charset="-78"/>
              </a:rPr>
              <a:t>به سختی​ها و تنگناهای شدید گفته می​شود.</a:t>
            </a:r>
          </a:p>
        </p:txBody>
      </p:sp>
      <p:sp>
        <p:nvSpPr>
          <p:cNvPr id="7" name="Rounded Rectangle 33">
            <a:extLst>
              <a:ext uri="{FF2B5EF4-FFF2-40B4-BE49-F238E27FC236}">
                <a16:creationId xmlns:a16="http://schemas.microsoft.com/office/drawing/2014/main" id="{2041E466-83B9-4727-E2AC-044434E466C4}"/>
              </a:ext>
            </a:extLst>
          </p:cNvPr>
          <p:cNvSpPr/>
          <p:nvPr/>
        </p:nvSpPr>
        <p:spPr>
          <a:xfrm>
            <a:off x="6388617" y="3645382"/>
            <a:ext cx="3510303" cy="1205442"/>
          </a:xfrm>
          <a:prstGeom prst="roundRect">
            <a:avLst/>
          </a:prstGeom>
          <a:solidFill>
            <a:srgbClr val="A5A5A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470669"/>
              <a:satOff val="-2046"/>
              <a:lumOff val="-784"/>
              <a:alphaOff val="0"/>
            </a:schemeClr>
          </a:fillRef>
          <a:effectRef idx="0">
            <a:schemeClr val="accent5">
              <a:hueOff val="-1470669"/>
              <a:satOff val="-2046"/>
              <a:lumOff val="-784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</a:pPr>
            <a:r>
              <a:rPr lang="fa-IR" dirty="0">
                <a:solidFill>
                  <a:schemeClr val="tx1"/>
                </a:solidFill>
                <a:cs typeface="B Mitra" panose="00000400000000000000" pitchFamily="2" charset="-78"/>
              </a:rPr>
              <a:t>هو سهولة فى سعة، و يقابلها العسر.</a:t>
            </a:r>
          </a:p>
        </p:txBody>
      </p:sp>
      <p:sp>
        <p:nvSpPr>
          <p:cNvPr id="8" name="Rounded Rectangle 34">
            <a:extLst>
              <a:ext uri="{FF2B5EF4-FFF2-40B4-BE49-F238E27FC236}">
                <a16:creationId xmlns:a16="http://schemas.microsoft.com/office/drawing/2014/main" id="{0BA968A0-0AAE-66E4-0F67-36CDA904CFF5}"/>
              </a:ext>
            </a:extLst>
          </p:cNvPr>
          <p:cNvSpPr/>
          <p:nvPr/>
        </p:nvSpPr>
        <p:spPr>
          <a:xfrm>
            <a:off x="351109" y="3598762"/>
            <a:ext cx="5168747" cy="1249257"/>
          </a:xfrm>
          <a:prstGeom prst="roundRect">
            <a:avLst/>
          </a:prstGeom>
          <a:solidFill>
            <a:srgbClr val="A5A5A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470669"/>
              <a:satOff val="-2046"/>
              <a:lumOff val="-784"/>
              <a:alphaOff val="0"/>
            </a:schemeClr>
          </a:fillRef>
          <a:effectRef idx="0">
            <a:schemeClr val="accent5">
              <a:hueOff val="-1470669"/>
              <a:satOff val="-2046"/>
              <a:lumOff val="-784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</a:pPr>
            <a:r>
              <a:rPr lang="fa-IR" dirty="0">
                <a:solidFill>
                  <a:schemeClr val="tx1"/>
                </a:solidFill>
                <a:cs typeface="B Mitra" panose="00000400000000000000" pitchFamily="2" charset="-78"/>
              </a:rPr>
              <a:t>به سهولت در کارها گفته می​شود.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0F0FB2D-849A-B545-132B-A18B47DDF40C}"/>
              </a:ext>
            </a:extLst>
          </p:cNvPr>
          <p:cNvSpPr/>
          <p:nvPr/>
        </p:nvSpPr>
        <p:spPr>
          <a:xfrm>
            <a:off x="10551377" y="3661201"/>
            <a:ext cx="1220369" cy="1173805"/>
          </a:xfrm>
          <a:prstGeom prst="ellipse">
            <a:avLst/>
          </a:prstGeom>
          <a:solidFill>
            <a:srgbClr val="A5A5A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sz="2000" b="1" dirty="0">
                <a:solidFill>
                  <a:schemeClr val="tx1"/>
                </a:solidFill>
                <a:cs typeface="B Mitra" panose="00000400000000000000" pitchFamily="2" charset="-78"/>
              </a:rPr>
              <a:t>یسر</a:t>
            </a:r>
          </a:p>
        </p:txBody>
      </p:sp>
      <p:sp>
        <p:nvSpPr>
          <p:cNvPr id="10" name="Left Arrow 46">
            <a:extLst>
              <a:ext uri="{FF2B5EF4-FFF2-40B4-BE49-F238E27FC236}">
                <a16:creationId xmlns:a16="http://schemas.microsoft.com/office/drawing/2014/main" id="{053133BD-E0A0-3771-0B53-DA09FA7BBFEF}"/>
              </a:ext>
            </a:extLst>
          </p:cNvPr>
          <p:cNvSpPr/>
          <p:nvPr/>
        </p:nvSpPr>
        <p:spPr>
          <a:xfrm>
            <a:off x="5788147" y="4027229"/>
            <a:ext cx="399008" cy="513145"/>
          </a:xfrm>
          <a:prstGeom prst="leftArrow">
            <a:avLst/>
          </a:prstGeom>
          <a:solidFill>
            <a:srgbClr val="A5A5A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Left Arrow 47">
            <a:extLst>
              <a:ext uri="{FF2B5EF4-FFF2-40B4-BE49-F238E27FC236}">
                <a16:creationId xmlns:a16="http://schemas.microsoft.com/office/drawing/2014/main" id="{3486B9AC-E88F-BA8E-4C82-E42CB76F0F69}"/>
              </a:ext>
            </a:extLst>
          </p:cNvPr>
          <p:cNvSpPr/>
          <p:nvPr/>
        </p:nvSpPr>
        <p:spPr>
          <a:xfrm>
            <a:off x="5772419" y="2255667"/>
            <a:ext cx="399008" cy="513145"/>
          </a:xfrm>
          <a:prstGeom prst="leftArrow">
            <a:avLst/>
          </a:prstGeom>
          <a:solidFill>
            <a:srgbClr val="A5A5A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2A97771-A205-98F8-62E7-160236791112}"/>
              </a:ext>
            </a:extLst>
          </p:cNvPr>
          <p:cNvGrpSpPr/>
          <p:nvPr/>
        </p:nvGrpSpPr>
        <p:grpSpPr>
          <a:xfrm>
            <a:off x="10172938" y="2411190"/>
            <a:ext cx="141316" cy="251525"/>
            <a:chOff x="10421781" y="1755554"/>
            <a:chExt cx="141316" cy="251525"/>
          </a:xfrm>
          <a:solidFill>
            <a:srgbClr val="A5A5A5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1212F46-A257-9434-5247-EB10D79217CD}"/>
                </a:ext>
              </a:extLst>
            </p:cNvPr>
            <p:cNvSpPr/>
            <p:nvPr/>
          </p:nvSpPr>
          <p:spPr>
            <a:xfrm>
              <a:off x="10421781" y="17555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 dirty="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A410CD7-8B21-9930-A03B-01BE25AD5C6B}"/>
                </a:ext>
              </a:extLst>
            </p:cNvPr>
            <p:cNvSpPr/>
            <p:nvPr/>
          </p:nvSpPr>
          <p:spPr>
            <a:xfrm>
              <a:off x="10421781" y="19079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 dirty="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13FA4D-4E05-8BE4-900E-000BE0290EB3}"/>
              </a:ext>
            </a:extLst>
          </p:cNvPr>
          <p:cNvGrpSpPr/>
          <p:nvPr/>
        </p:nvGrpSpPr>
        <p:grpSpPr>
          <a:xfrm>
            <a:off x="10172938" y="4115443"/>
            <a:ext cx="141316" cy="251525"/>
            <a:chOff x="10421781" y="1755554"/>
            <a:chExt cx="141316" cy="251525"/>
          </a:xfrm>
          <a:solidFill>
            <a:srgbClr val="A5A5A5"/>
          </a:solidFill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66BB802-9880-3E18-BEEF-49A98EE57C8B}"/>
                </a:ext>
              </a:extLst>
            </p:cNvPr>
            <p:cNvSpPr/>
            <p:nvPr/>
          </p:nvSpPr>
          <p:spPr>
            <a:xfrm>
              <a:off x="10421781" y="17555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 dirty="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BED01C0-AFF3-DEB5-DCA7-4046C2262FFE}"/>
                </a:ext>
              </a:extLst>
            </p:cNvPr>
            <p:cNvSpPr/>
            <p:nvPr/>
          </p:nvSpPr>
          <p:spPr>
            <a:xfrm>
              <a:off x="10421781" y="19079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 dirty="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E6CBC26-E979-9278-AD5F-EB2D228404DC}"/>
              </a:ext>
            </a:extLst>
          </p:cNvPr>
          <p:cNvCxnSpPr/>
          <p:nvPr/>
        </p:nvCxnSpPr>
        <p:spPr>
          <a:xfrm flipH="1">
            <a:off x="5387914" y="1173909"/>
            <a:ext cx="6516000" cy="19455"/>
          </a:xfrm>
          <a:prstGeom prst="line">
            <a:avLst/>
          </a:prstGeom>
          <a:ln w="76200">
            <a:solidFill>
              <a:srgbClr val="A5A5A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CA6DE44-402A-37D9-AA67-FC7E2150738C}"/>
              </a:ext>
            </a:extLst>
          </p:cNvPr>
          <p:cNvSpPr txBox="1"/>
          <p:nvPr/>
        </p:nvSpPr>
        <p:spPr>
          <a:xfrm>
            <a:off x="5159297" y="471610"/>
            <a:ext cx="6707042" cy="65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Mitra" panose="00000400000000000000" pitchFamily="2" charset="-78"/>
              </a:rPr>
              <a:t>فَإِنَّ مَعَ العُسرِ يُسراً (5) إِنَّ مَعَ العُسرِ يُسراً (6)</a:t>
            </a:r>
          </a:p>
        </p:txBody>
      </p:sp>
    </p:spTree>
    <p:extLst>
      <p:ext uri="{BB962C8B-B14F-4D97-AF65-F5344CB8AC3E}">
        <p14:creationId xmlns:p14="http://schemas.microsoft.com/office/powerpoint/2010/main" val="41914875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4A1668-10B5-53A1-80EA-F8DC5737C9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4ADE95-34D1-6C18-0F13-72A78BD5F5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5" t="62580" r="32188" b="11949"/>
          <a:stretch/>
        </p:blipFill>
        <p:spPr>
          <a:xfrm>
            <a:off x="4224529" y="3838575"/>
            <a:ext cx="2023872" cy="3019425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DE5EB63-FF6A-A54F-B326-A3E58AADB14E}"/>
              </a:ext>
            </a:extLst>
          </p:cNvPr>
          <p:cNvSpPr/>
          <p:nvPr/>
        </p:nvSpPr>
        <p:spPr>
          <a:xfrm>
            <a:off x="10530046" y="1829802"/>
            <a:ext cx="1220369" cy="1173805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sz="2000" b="1" dirty="0">
                <a:solidFill>
                  <a:schemeClr val="tx1"/>
                </a:solidFill>
                <a:cs typeface="B Mitra" panose="00000400000000000000" pitchFamily="2" charset="-78"/>
              </a:rPr>
              <a:t>فرغ</a:t>
            </a:r>
          </a:p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sz="2000" b="1" dirty="0">
                <a:solidFill>
                  <a:schemeClr val="tx1"/>
                </a:solidFill>
                <a:cs typeface="B Mitra" panose="00000400000000000000" pitchFamily="2" charset="-78"/>
              </a:rPr>
              <a:t>(فرغت)</a:t>
            </a:r>
          </a:p>
        </p:txBody>
      </p:sp>
      <p:sp>
        <p:nvSpPr>
          <p:cNvPr id="4" name="Rounded Rectangle 31">
            <a:extLst>
              <a:ext uri="{FF2B5EF4-FFF2-40B4-BE49-F238E27FC236}">
                <a16:creationId xmlns:a16="http://schemas.microsoft.com/office/drawing/2014/main" id="{7CDE756A-95FD-8A50-BA71-DB2C82105448}"/>
              </a:ext>
            </a:extLst>
          </p:cNvPr>
          <p:cNvSpPr/>
          <p:nvPr/>
        </p:nvSpPr>
        <p:spPr>
          <a:xfrm>
            <a:off x="6356195" y="1813983"/>
            <a:ext cx="3510303" cy="1205442"/>
          </a:xfrm>
          <a:prstGeom prst="round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470669"/>
              <a:satOff val="-2046"/>
              <a:lumOff val="-784"/>
              <a:alphaOff val="0"/>
            </a:schemeClr>
          </a:fillRef>
          <a:effectRef idx="0">
            <a:schemeClr val="accent5">
              <a:hueOff val="-1470669"/>
              <a:satOff val="-2046"/>
              <a:lumOff val="-784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</a:pPr>
            <a:r>
              <a:rPr lang="fa-IR" dirty="0">
                <a:solidFill>
                  <a:schemeClr val="tx1"/>
                </a:solidFill>
                <a:cs typeface="B Mitra" panose="00000400000000000000" pitchFamily="2" charset="-78"/>
              </a:rPr>
              <a:t>هو التخلّى عن اشتغال.</a:t>
            </a:r>
          </a:p>
        </p:txBody>
      </p:sp>
      <p:sp>
        <p:nvSpPr>
          <p:cNvPr id="5" name="Rounded Rectangle 32">
            <a:extLst>
              <a:ext uri="{FF2B5EF4-FFF2-40B4-BE49-F238E27FC236}">
                <a16:creationId xmlns:a16="http://schemas.microsoft.com/office/drawing/2014/main" id="{7DAFA7C2-874C-CD73-6F9F-BB56BBB212F6}"/>
              </a:ext>
            </a:extLst>
          </p:cNvPr>
          <p:cNvSpPr/>
          <p:nvPr/>
        </p:nvSpPr>
        <p:spPr>
          <a:xfrm>
            <a:off x="340861" y="1767363"/>
            <a:ext cx="5168747" cy="1249257"/>
          </a:xfrm>
          <a:prstGeom prst="round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470669"/>
              <a:satOff val="-2046"/>
              <a:lumOff val="-784"/>
              <a:alphaOff val="0"/>
            </a:schemeClr>
          </a:fillRef>
          <a:effectRef idx="0">
            <a:schemeClr val="accent5">
              <a:hueOff val="-1470669"/>
              <a:satOff val="-2046"/>
              <a:lumOff val="-784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</a:pPr>
            <a:r>
              <a:rPr lang="fa-IR" dirty="0">
                <a:solidFill>
                  <a:schemeClr val="tx1"/>
                </a:solidFill>
                <a:cs typeface="B Mitra" panose="00000400000000000000" pitchFamily="2" charset="-78"/>
              </a:rPr>
              <a:t>از اشتغال خارج شدن را گويند.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0EB1F8-0D48-4B8E-0A8E-B9D82AB156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5" t="62580" r="32188" b="11949"/>
          <a:stretch/>
        </p:blipFill>
        <p:spPr>
          <a:xfrm flipV="1">
            <a:off x="6205729" y="3838575"/>
            <a:ext cx="2023872" cy="3019425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7" name="Rounded Rectangle 36">
            <a:extLst>
              <a:ext uri="{FF2B5EF4-FFF2-40B4-BE49-F238E27FC236}">
                <a16:creationId xmlns:a16="http://schemas.microsoft.com/office/drawing/2014/main" id="{AC88F70A-99FC-976B-3291-D8C200578AC7}"/>
              </a:ext>
            </a:extLst>
          </p:cNvPr>
          <p:cNvSpPr/>
          <p:nvPr/>
        </p:nvSpPr>
        <p:spPr>
          <a:xfrm>
            <a:off x="299372" y="3357161"/>
            <a:ext cx="5168747" cy="117517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</a:pPr>
            <a:r>
              <a:rPr lang="fa-IR" dirty="0">
                <a:solidFill>
                  <a:schemeClr val="tx1"/>
                </a:solidFill>
                <a:cs typeface="B Mitra" panose="00000400000000000000" pitchFamily="2" charset="-78"/>
              </a:rPr>
              <a:t>ثابت کردن چیزی در محلی با سرپا کردن آن است.</a:t>
            </a:r>
          </a:p>
        </p:txBody>
      </p:sp>
      <p:sp>
        <p:nvSpPr>
          <p:cNvPr id="8" name="Rounded Rectangle 39">
            <a:extLst>
              <a:ext uri="{FF2B5EF4-FFF2-40B4-BE49-F238E27FC236}">
                <a16:creationId xmlns:a16="http://schemas.microsoft.com/office/drawing/2014/main" id="{72CB825A-9D20-487F-E821-F2903CEFE041}"/>
              </a:ext>
            </a:extLst>
          </p:cNvPr>
          <p:cNvSpPr/>
          <p:nvPr/>
        </p:nvSpPr>
        <p:spPr>
          <a:xfrm>
            <a:off x="6368658" y="3377769"/>
            <a:ext cx="3510303" cy="113395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  <a:spcAft>
                <a:spcPts val="0"/>
              </a:spcAft>
            </a:pPr>
            <a:r>
              <a:rPr lang="fa-IR" dirty="0">
                <a:solidFill>
                  <a:schemeClr val="tx1"/>
                </a:solidFill>
                <a:cs typeface="B Mitra" panose="00000400000000000000" pitchFamily="2" charset="-78"/>
              </a:rPr>
              <a:t>هو تثبيت شي‏ء في محلّ بالاقامة و الرفع الظاهر.</a:t>
            </a:r>
          </a:p>
        </p:txBody>
      </p:sp>
      <p:sp>
        <p:nvSpPr>
          <p:cNvPr id="9" name="Left Arrow 41">
            <a:extLst>
              <a:ext uri="{FF2B5EF4-FFF2-40B4-BE49-F238E27FC236}">
                <a16:creationId xmlns:a16="http://schemas.microsoft.com/office/drawing/2014/main" id="{E7B791CF-A11C-CC53-5FD6-0ADD9B59E517}"/>
              </a:ext>
            </a:extLst>
          </p:cNvPr>
          <p:cNvSpPr/>
          <p:nvPr/>
        </p:nvSpPr>
        <p:spPr>
          <a:xfrm>
            <a:off x="5727122" y="3688176"/>
            <a:ext cx="399008" cy="513145"/>
          </a:xfrm>
          <a:prstGeom prst="leftArrow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75D6D4-A85A-EEC5-6796-CF132100E94E}"/>
              </a:ext>
            </a:extLst>
          </p:cNvPr>
          <p:cNvSpPr/>
          <p:nvPr/>
        </p:nvSpPr>
        <p:spPr>
          <a:xfrm>
            <a:off x="10530046" y="3357846"/>
            <a:ext cx="1220369" cy="1173805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sz="2000" b="1" dirty="0">
                <a:solidFill>
                  <a:schemeClr val="tx1"/>
                </a:solidFill>
                <a:cs typeface="B Mitra" panose="00000400000000000000" pitchFamily="2" charset="-78"/>
              </a:rPr>
              <a:t>نصب</a:t>
            </a:r>
          </a:p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sz="2000" b="1" dirty="0">
                <a:solidFill>
                  <a:schemeClr val="tx1"/>
                </a:solidFill>
                <a:cs typeface="B Mitra" panose="00000400000000000000" pitchFamily="2" charset="-78"/>
              </a:rPr>
              <a:t>(انصب)</a:t>
            </a:r>
          </a:p>
        </p:txBody>
      </p:sp>
      <p:sp>
        <p:nvSpPr>
          <p:cNvPr id="11" name="Left Arrow 47">
            <a:extLst>
              <a:ext uri="{FF2B5EF4-FFF2-40B4-BE49-F238E27FC236}">
                <a16:creationId xmlns:a16="http://schemas.microsoft.com/office/drawing/2014/main" id="{B533BE10-9456-82E8-F721-90F5786ECBD8}"/>
              </a:ext>
            </a:extLst>
          </p:cNvPr>
          <p:cNvSpPr/>
          <p:nvPr/>
        </p:nvSpPr>
        <p:spPr>
          <a:xfrm>
            <a:off x="5751088" y="2135419"/>
            <a:ext cx="399008" cy="513145"/>
          </a:xfrm>
          <a:prstGeom prst="leftArrow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18AD1AC-3086-4CB4-EF29-7C958F5456A6}"/>
              </a:ext>
            </a:extLst>
          </p:cNvPr>
          <p:cNvGrpSpPr/>
          <p:nvPr/>
        </p:nvGrpSpPr>
        <p:grpSpPr>
          <a:xfrm>
            <a:off x="10151607" y="2290942"/>
            <a:ext cx="141316" cy="251525"/>
            <a:chOff x="10421781" y="1755554"/>
            <a:chExt cx="141316" cy="251525"/>
          </a:xfrm>
          <a:solidFill>
            <a:srgbClr val="FFC000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FDABE9-E289-51B1-00D5-8F06DB964341}"/>
                </a:ext>
              </a:extLst>
            </p:cNvPr>
            <p:cNvSpPr/>
            <p:nvPr/>
          </p:nvSpPr>
          <p:spPr>
            <a:xfrm>
              <a:off x="10421781" y="17555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 dirty="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63EB097-693A-9106-CB4F-3245B96B661C}"/>
                </a:ext>
              </a:extLst>
            </p:cNvPr>
            <p:cNvSpPr/>
            <p:nvPr/>
          </p:nvSpPr>
          <p:spPr>
            <a:xfrm>
              <a:off x="10421781" y="19079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 dirty="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12793B5-8D66-5AB4-92FD-44AE1EDA854C}"/>
              </a:ext>
            </a:extLst>
          </p:cNvPr>
          <p:cNvGrpSpPr/>
          <p:nvPr/>
        </p:nvGrpSpPr>
        <p:grpSpPr>
          <a:xfrm>
            <a:off x="10137965" y="3818986"/>
            <a:ext cx="141316" cy="251525"/>
            <a:chOff x="10421781" y="1755554"/>
            <a:chExt cx="141316" cy="251525"/>
          </a:xfrm>
          <a:solidFill>
            <a:srgbClr val="FFC000"/>
          </a:solidFill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A27B053-5FCB-9C63-A6B8-8C1850F562BC}"/>
                </a:ext>
              </a:extLst>
            </p:cNvPr>
            <p:cNvSpPr/>
            <p:nvPr/>
          </p:nvSpPr>
          <p:spPr>
            <a:xfrm>
              <a:off x="10421781" y="17555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 dirty="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87207BD-1E06-8768-B00A-0D4A4039895F}"/>
                </a:ext>
              </a:extLst>
            </p:cNvPr>
            <p:cNvSpPr/>
            <p:nvPr/>
          </p:nvSpPr>
          <p:spPr>
            <a:xfrm>
              <a:off x="10421781" y="19079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 dirty="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0E5E5AD-839A-4382-73EF-09CB1E7FDB78}"/>
              </a:ext>
            </a:extLst>
          </p:cNvPr>
          <p:cNvCxnSpPr/>
          <p:nvPr/>
        </p:nvCxnSpPr>
        <p:spPr>
          <a:xfrm flipH="1">
            <a:off x="8510415" y="1020458"/>
            <a:ext cx="3240000" cy="19455"/>
          </a:xfrm>
          <a:prstGeom prst="line">
            <a:avLst/>
          </a:prstGeom>
          <a:ln w="76200">
            <a:solidFill>
              <a:srgbClr val="FFC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D45D60DE-302B-88D4-7DA2-A6F1286C2E9C}"/>
              </a:ext>
            </a:extLst>
          </p:cNvPr>
          <p:cNvSpPr/>
          <p:nvPr/>
        </p:nvSpPr>
        <p:spPr>
          <a:xfrm>
            <a:off x="8500602" y="426798"/>
            <a:ext cx="32319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Mitra" panose="00000400000000000000" pitchFamily="2" charset="-78"/>
              </a:rPr>
              <a:t>فَإِذا فَرَغتَ فَانصَب (7)</a:t>
            </a:r>
          </a:p>
        </p:txBody>
      </p:sp>
    </p:spTree>
    <p:extLst>
      <p:ext uri="{BB962C8B-B14F-4D97-AF65-F5344CB8AC3E}">
        <p14:creationId xmlns:p14="http://schemas.microsoft.com/office/powerpoint/2010/main" val="7912435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A978FC-EFDC-6E06-BAF7-EA79F217C8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D0566C-E393-8510-F020-9FF7AA4BD8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5" t="62580" r="32188" b="11949"/>
          <a:stretch/>
        </p:blipFill>
        <p:spPr>
          <a:xfrm>
            <a:off x="4224529" y="3838575"/>
            <a:ext cx="2023872" cy="3019425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BF11F69-4A17-CC52-2C83-BC2BD57A8764}"/>
              </a:ext>
            </a:extLst>
          </p:cNvPr>
          <p:cNvSpPr/>
          <p:nvPr/>
        </p:nvSpPr>
        <p:spPr>
          <a:xfrm>
            <a:off x="10530046" y="1829802"/>
            <a:ext cx="1220369" cy="1173805"/>
          </a:xfrm>
          <a:prstGeom prst="ellipse">
            <a:avLst/>
          </a:prstGeom>
          <a:solidFill>
            <a:srgbClr val="FE801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sz="2000" b="1" dirty="0">
                <a:solidFill>
                  <a:schemeClr val="tx1"/>
                </a:solidFill>
                <a:cs typeface="B Mitra" panose="00000400000000000000" pitchFamily="2" charset="-78"/>
              </a:rPr>
              <a:t>رغب</a:t>
            </a:r>
          </a:p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sz="2000" b="1" dirty="0">
                <a:solidFill>
                  <a:schemeClr val="tx1"/>
                </a:solidFill>
                <a:cs typeface="B Mitra" panose="00000400000000000000" pitchFamily="2" charset="-78"/>
              </a:rPr>
              <a:t>(ارغب)</a:t>
            </a:r>
          </a:p>
        </p:txBody>
      </p:sp>
      <p:sp>
        <p:nvSpPr>
          <p:cNvPr id="4" name="Rounded Rectangle 31">
            <a:extLst>
              <a:ext uri="{FF2B5EF4-FFF2-40B4-BE49-F238E27FC236}">
                <a16:creationId xmlns:a16="http://schemas.microsoft.com/office/drawing/2014/main" id="{5FC1C3E6-F298-7EE4-91C1-11B2451D2A21}"/>
              </a:ext>
            </a:extLst>
          </p:cNvPr>
          <p:cNvSpPr/>
          <p:nvPr/>
        </p:nvSpPr>
        <p:spPr>
          <a:xfrm>
            <a:off x="6356195" y="1813983"/>
            <a:ext cx="3510303" cy="1205442"/>
          </a:xfrm>
          <a:prstGeom prst="roundRect">
            <a:avLst/>
          </a:prstGeom>
          <a:solidFill>
            <a:srgbClr val="FE8017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470669"/>
              <a:satOff val="-2046"/>
              <a:lumOff val="-784"/>
              <a:alphaOff val="0"/>
            </a:schemeClr>
          </a:fillRef>
          <a:effectRef idx="0">
            <a:schemeClr val="accent5">
              <a:hueOff val="-1470669"/>
              <a:satOff val="-2046"/>
              <a:lumOff val="-784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</a:pPr>
            <a:r>
              <a:rPr lang="fa-IR" dirty="0">
                <a:solidFill>
                  <a:schemeClr val="tx1"/>
                </a:solidFill>
                <a:cs typeface="B Mitra" panose="00000400000000000000" pitchFamily="2" charset="-78"/>
              </a:rPr>
              <a:t>هو الميل الأكيد.</a:t>
            </a:r>
          </a:p>
        </p:txBody>
      </p:sp>
      <p:sp>
        <p:nvSpPr>
          <p:cNvPr id="5" name="Rounded Rectangle 32">
            <a:extLst>
              <a:ext uri="{FF2B5EF4-FFF2-40B4-BE49-F238E27FC236}">
                <a16:creationId xmlns:a16="http://schemas.microsoft.com/office/drawing/2014/main" id="{DACA7A4F-4212-C3FC-DF07-C1DE64341442}"/>
              </a:ext>
            </a:extLst>
          </p:cNvPr>
          <p:cNvSpPr/>
          <p:nvPr/>
        </p:nvSpPr>
        <p:spPr>
          <a:xfrm>
            <a:off x="340861" y="1767363"/>
            <a:ext cx="5168747" cy="1249257"/>
          </a:xfrm>
          <a:prstGeom prst="roundRect">
            <a:avLst/>
          </a:prstGeom>
          <a:solidFill>
            <a:srgbClr val="FE8017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470669"/>
              <a:satOff val="-2046"/>
              <a:lumOff val="-784"/>
              <a:alphaOff val="0"/>
            </a:schemeClr>
          </a:fillRef>
          <a:effectRef idx="0">
            <a:schemeClr val="accent5">
              <a:hueOff val="-1470669"/>
              <a:satOff val="-2046"/>
              <a:lumOff val="-784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</a:pPr>
            <a:r>
              <a:rPr lang="fa-IR" dirty="0">
                <a:solidFill>
                  <a:schemeClr val="tx1"/>
                </a:solidFill>
                <a:cs typeface="B Mitra" panose="00000400000000000000" pitchFamily="2" charset="-78"/>
              </a:rPr>
              <a:t>به میل فراوان گویند.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344945-529C-12E4-952A-F9D7CE810D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5" t="62580" r="32188" b="11949"/>
          <a:stretch/>
        </p:blipFill>
        <p:spPr>
          <a:xfrm flipV="1">
            <a:off x="6205729" y="3838575"/>
            <a:ext cx="2023872" cy="3019425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11" name="Left Arrow 47">
            <a:extLst>
              <a:ext uri="{FF2B5EF4-FFF2-40B4-BE49-F238E27FC236}">
                <a16:creationId xmlns:a16="http://schemas.microsoft.com/office/drawing/2014/main" id="{A32D0F0C-3B9B-3822-E660-1AFB559AED0A}"/>
              </a:ext>
            </a:extLst>
          </p:cNvPr>
          <p:cNvSpPr/>
          <p:nvPr/>
        </p:nvSpPr>
        <p:spPr>
          <a:xfrm>
            <a:off x="5751088" y="2135419"/>
            <a:ext cx="399008" cy="513145"/>
          </a:xfrm>
          <a:prstGeom prst="leftArrow">
            <a:avLst/>
          </a:prstGeom>
          <a:solidFill>
            <a:srgbClr val="FE801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05E3251-235E-93B6-16EB-90C4A457367A}"/>
              </a:ext>
            </a:extLst>
          </p:cNvPr>
          <p:cNvGrpSpPr/>
          <p:nvPr/>
        </p:nvGrpSpPr>
        <p:grpSpPr>
          <a:xfrm>
            <a:off x="10151607" y="2290942"/>
            <a:ext cx="141316" cy="251525"/>
            <a:chOff x="10421781" y="1755554"/>
            <a:chExt cx="141316" cy="251525"/>
          </a:xfrm>
          <a:solidFill>
            <a:srgbClr val="FE8017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003B52B-227C-DCD4-CEE2-6EAE835D9C4F}"/>
                </a:ext>
              </a:extLst>
            </p:cNvPr>
            <p:cNvSpPr/>
            <p:nvPr/>
          </p:nvSpPr>
          <p:spPr>
            <a:xfrm>
              <a:off x="10421781" y="17555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 dirty="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FE7F0C7-4B84-7133-20EA-ACBE571E5C8C}"/>
                </a:ext>
              </a:extLst>
            </p:cNvPr>
            <p:cNvSpPr/>
            <p:nvPr/>
          </p:nvSpPr>
          <p:spPr>
            <a:xfrm>
              <a:off x="10421781" y="1907954"/>
              <a:ext cx="141316" cy="9912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ct val="115000"/>
                </a:lnSpc>
              </a:pPr>
              <a:endParaRPr lang="en-US" sz="1900" dirty="0">
                <a:solidFill>
                  <a:schemeClr val="tx1"/>
                </a:solidFill>
                <a:cs typeface="B Mitra" panose="00000400000000000000" pitchFamily="2" charset="-78"/>
              </a:endParaRPr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B28AB74-DDF2-0B6A-87C9-F8AD61692B26}"/>
              </a:ext>
            </a:extLst>
          </p:cNvPr>
          <p:cNvCxnSpPr/>
          <p:nvPr/>
        </p:nvCxnSpPr>
        <p:spPr>
          <a:xfrm flipH="1">
            <a:off x="8677190" y="1073519"/>
            <a:ext cx="3168000" cy="19455"/>
          </a:xfrm>
          <a:prstGeom prst="line">
            <a:avLst/>
          </a:prstGeom>
          <a:ln w="76200">
            <a:solidFill>
              <a:srgbClr val="FE801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37AE90BB-5521-3CB6-8734-D7043B5B6438}"/>
              </a:ext>
            </a:extLst>
          </p:cNvPr>
          <p:cNvSpPr/>
          <p:nvPr/>
        </p:nvSpPr>
        <p:spPr>
          <a:xfrm>
            <a:off x="8719415" y="501171"/>
            <a:ext cx="31470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Mitra" panose="00000400000000000000" pitchFamily="2" charset="-78"/>
              </a:rPr>
              <a:t>وَ إِلى‏ رَبِّكَ فَارغَب (8)</a:t>
            </a:r>
            <a:endParaRPr lang="fa-I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450255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93CFE69-79B0-440B-949E-DA17AD834A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527073" y="0"/>
            <a:ext cx="4204707" cy="6858000"/>
          </a:xfrm>
          <a:prstGeom prst="rect">
            <a:avLst/>
          </a:prstGeom>
          <a:solidFill>
            <a:srgbClr val="D47B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3753AF9-461F-4049-BB9D-621E76A514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707172" y="4711391"/>
            <a:ext cx="3852000" cy="0"/>
          </a:xfrm>
          <a:prstGeom prst="line">
            <a:avLst/>
          </a:prstGeom>
          <a:ln w="38100">
            <a:gradFill>
              <a:gsLst>
                <a:gs pos="0">
                  <a:schemeClr val="accent1"/>
                </a:gs>
                <a:gs pos="51300">
                  <a:schemeClr val="tx1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7612023" y="3387952"/>
            <a:ext cx="4034806" cy="132343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wrap="square">
            <a:spAutoFit/>
          </a:bodyPr>
          <a:lstStyle/>
          <a:p>
            <a:pPr algn="r" rtl="1"/>
            <a:r>
              <a:rPr lang="fa-IR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مرحله اول: </a:t>
            </a:r>
          </a:p>
          <a:p>
            <a:pPr algn="ctr" rtl="1"/>
            <a:r>
              <a:rPr lang="fa-IR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تفكر حول موضوعات سوره </a:t>
            </a:r>
            <a:endParaRPr lang="en-US" sz="3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be Arabic" panose="02040503050201020203" pitchFamily="18" charset="-78"/>
              <a:ea typeface="Calibri" panose="020F0502020204030204" pitchFamily="34" charset="0"/>
              <a:cs typeface="Adobe Arabic" panose="02040503050201020203" pitchFamily="18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707172" y="4906536"/>
            <a:ext cx="3866763" cy="12249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lnSpc>
                <a:spcPct val="115000"/>
              </a:lnSpc>
              <a:spcAft>
                <a:spcPts val="0"/>
              </a:spcAft>
            </a:pPr>
            <a:r>
              <a:rPr lang="fa-IR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MA_Mitra"/>
                <a:ea typeface="Calibri" panose="020F0502020204030204" pitchFamily="34" charset="0"/>
                <a:cs typeface="B Lotus" panose="00000400000000000000" pitchFamily="2" charset="-78"/>
              </a:rPr>
              <a:t>ب.</a:t>
            </a:r>
          </a:p>
          <a:p>
            <a:pPr algn="r" rtl="1">
              <a:lnSpc>
                <a:spcPct val="115000"/>
              </a:lnSpc>
              <a:spcAft>
                <a:spcPts val="0"/>
              </a:spcAft>
            </a:pPr>
            <a:r>
              <a:rPr lang="fa-I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MA_Mitra"/>
                <a:ea typeface="Calibri" panose="020F0502020204030204" pitchFamily="34" charset="0"/>
                <a:cs typeface="B Lotus" panose="00000400000000000000" pitchFamily="2" charset="-78"/>
              </a:rPr>
              <a:t> </a:t>
            </a:r>
            <a:r>
              <a:rPr lang="fa-IR" sz="2800" b="1" dirty="0">
                <a:gradFill>
                  <a:gsLst>
                    <a:gs pos="2000">
                      <a:srgbClr val="002060"/>
                    </a:gs>
                    <a:gs pos="61000">
                      <a:srgbClr val="117F76"/>
                    </a:gs>
                    <a:gs pos="96000">
                      <a:srgbClr val="002060"/>
                    </a:gs>
                  </a:gsLst>
                  <a:lin ang="0" scaled="0"/>
                </a:gradFill>
              </a:rPr>
              <a:t>تصویر سازی </a:t>
            </a:r>
            <a:r>
              <a:rPr lang="fa-IR" sz="2800" b="1" dirty="0"/>
              <a:t>از واژگان سوره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9363251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F5D79C-DFBA-65E7-3651-A2F481DCA4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Rectangle 110">
            <a:extLst>
              <a:ext uri="{FF2B5EF4-FFF2-40B4-BE49-F238E27FC236}">
                <a16:creationId xmlns:a16="http://schemas.microsoft.com/office/drawing/2014/main" id="{BE746DF1-9D80-D2A0-F88B-EA82A8C59D8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Freeform: Shape 101">
            <a:extLst>
              <a:ext uri="{FF2B5EF4-FFF2-40B4-BE49-F238E27FC236}">
                <a16:creationId xmlns:a16="http://schemas.microsoft.com/office/drawing/2014/main" id="{999BE482-935E-DC8F-B3B3-A606755FED7B}"/>
              </a:ext>
            </a:extLst>
          </p:cNvPr>
          <p:cNvSpPr/>
          <p:nvPr/>
        </p:nvSpPr>
        <p:spPr>
          <a:xfrm>
            <a:off x="7264223" y="4646646"/>
            <a:ext cx="1234470" cy="817006"/>
          </a:xfrm>
          <a:custGeom>
            <a:avLst/>
            <a:gdLst>
              <a:gd name="connsiteX0" fmla="*/ 141400 w 1234470"/>
              <a:gd name="connsiteY0" fmla="*/ 0 h 817006"/>
              <a:gd name="connsiteX1" fmla="*/ 211124 w 1234470"/>
              <a:gd name="connsiteY1" fmla="*/ 1808 h 817006"/>
              <a:gd name="connsiteX2" fmla="*/ 969607 w 1234470"/>
              <a:gd name="connsiteY2" fmla="*/ 34128 h 817006"/>
              <a:gd name="connsiteX3" fmla="*/ 1130125 w 1234470"/>
              <a:gd name="connsiteY3" fmla="*/ 43965 h 817006"/>
              <a:gd name="connsiteX4" fmla="*/ 1185965 w 1234470"/>
              <a:gd name="connsiteY4" fmla="*/ 143187 h 817006"/>
              <a:gd name="connsiteX5" fmla="*/ 1234470 w 1234470"/>
              <a:gd name="connsiteY5" fmla="*/ 374909 h 817006"/>
              <a:gd name="connsiteX6" fmla="*/ 1129056 w 1234470"/>
              <a:gd name="connsiteY6" fmla="*/ 707753 h 817006"/>
              <a:gd name="connsiteX7" fmla="*/ 1068511 w 1234470"/>
              <a:gd name="connsiteY7" fmla="*/ 778527 h 817006"/>
              <a:gd name="connsiteX8" fmla="*/ 969607 w 1234470"/>
              <a:gd name="connsiteY8" fmla="*/ 784588 h 817006"/>
              <a:gd name="connsiteX9" fmla="*/ 211124 w 1234470"/>
              <a:gd name="connsiteY9" fmla="*/ 816908 h 817006"/>
              <a:gd name="connsiteX10" fmla="*/ 207360 w 1234470"/>
              <a:gd name="connsiteY10" fmla="*/ 817006 h 817006"/>
              <a:gd name="connsiteX11" fmla="*/ 180784 w 1234470"/>
              <a:gd name="connsiteY11" fmla="*/ 795857 h 817006"/>
              <a:gd name="connsiteX12" fmla="*/ 0 w 1234470"/>
              <a:gd name="connsiteY12" fmla="*/ 374909 h 817006"/>
              <a:gd name="connsiteX13" fmla="*/ 105414 w 1234470"/>
              <a:gd name="connsiteY13" fmla="*/ 42065 h 817006"/>
              <a:gd name="connsiteX14" fmla="*/ 141400 w 1234470"/>
              <a:gd name="connsiteY14" fmla="*/ 0 h 8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34470" h="817006">
                <a:moveTo>
                  <a:pt x="141400" y="0"/>
                </a:moveTo>
                <a:lnTo>
                  <a:pt x="211124" y="1808"/>
                </a:lnTo>
                <a:cubicBezTo>
                  <a:pt x="476063" y="10121"/>
                  <a:pt x="729835" y="20989"/>
                  <a:pt x="969607" y="34128"/>
                </a:cubicBezTo>
                <a:lnTo>
                  <a:pt x="1130125" y="43965"/>
                </a:lnTo>
                <a:lnTo>
                  <a:pt x="1185965" y="143187"/>
                </a:lnTo>
                <a:cubicBezTo>
                  <a:pt x="1217198" y="214409"/>
                  <a:pt x="1234470" y="292714"/>
                  <a:pt x="1234470" y="374909"/>
                </a:cubicBezTo>
                <a:cubicBezTo>
                  <a:pt x="1234470" y="498202"/>
                  <a:pt x="1195609" y="612741"/>
                  <a:pt x="1129056" y="707753"/>
                </a:cubicBezTo>
                <a:lnTo>
                  <a:pt x="1068511" y="778527"/>
                </a:lnTo>
                <a:lnTo>
                  <a:pt x="969607" y="784588"/>
                </a:lnTo>
                <a:cubicBezTo>
                  <a:pt x="729835" y="797727"/>
                  <a:pt x="476063" y="808596"/>
                  <a:pt x="211124" y="816908"/>
                </a:cubicBezTo>
                <a:lnTo>
                  <a:pt x="207360" y="817006"/>
                </a:lnTo>
                <a:lnTo>
                  <a:pt x="180784" y="795857"/>
                </a:lnTo>
                <a:cubicBezTo>
                  <a:pt x="69087" y="688127"/>
                  <a:pt x="0" y="539300"/>
                  <a:pt x="0" y="374909"/>
                </a:cubicBezTo>
                <a:cubicBezTo>
                  <a:pt x="0" y="251616"/>
                  <a:pt x="38861" y="137078"/>
                  <a:pt x="105414" y="42065"/>
                </a:cubicBezTo>
                <a:lnTo>
                  <a:pt x="141400" y="0"/>
                </a:lnTo>
                <a:close/>
              </a:path>
            </a:pathLst>
          </a:cu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9F578135-14CB-0E59-E6E4-13A5CAD6E4F0}"/>
              </a:ext>
            </a:extLst>
          </p:cNvPr>
          <p:cNvSpPr/>
          <p:nvPr/>
        </p:nvSpPr>
        <p:spPr>
          <a:xfrm>
            <a:off x="3820554" y="4651591"/>
            <a:ext cx="1234470" cy="809830"/>
          </a:xfrm>
          <a:custGeom>
            <a:avLst/>
            <a:gdLst>
              <a:gd name="connsiteX0" fmla="*/ 1053809 w 1234470"/>
              <a:gd name="connsiteY0" fmla="*/ 0 h 809830"/>
              <a:gd name="connsiteX1" fmla="*/ 1129056 w 1234470"/>
              <a:gd name="connsiteY1" fmla="*/ 87960 h 809830"/>
              <a:gd name="connsiteX2" fmla="*/ 1234470 w 1234470"/>
              <a:gd name="connsiteY2" fmla="*/ 420804 h 809830"/>
              <a:gd name="connsiteX3" fmla="*/ 1129056 w 1234470"/>
              <a:gd name="connsiteY3" fmla="*/ 753648 h 809830"/>
              <a:gd name="connsiteX4" fmla="*/ 1080994 w 1234470"/>
              <a:gd name="connsiteY4" fmla="*/ 809830 h 809830"/>
              <a:gd name="connsiteX5" fmla="*/ 750084 w 1234470"/>
              <a:gd name="connsiteY5" fmla="*/ 797613 h 809830"/>
              <a:gd name="connsiteX6" fmla="*/ 380280 w 1234470"/>
              <a:gd name="connsiteY6" fmla="*/ 779643 h 809830"/>
              <a:gd name="connsiteX7" fmla="*/ 113676 w 1234470"/>
              <a:gd name="connsiteY7" fmla="*/ 763306 h 809830"/>
              <a:gd name="connsiteX8" fmla="*/ 105414 w 1234470"/>
              <a:gd name="connsiteY8" fmla="*/ 753648 h 809830"/>
              <a:gd name="connsiteX9" fmla="*/ 0 w 1234470"/>
              <a:gd name="connsiteY9" fmla="*/ 420804 h 809830"/>
              <a:gd name="connsiteX10" fmla="*/ 105414 w 1234470"/>
              <a:gd name="connsiteY10" fmla="*/ 87960 h 809830"/>
              <a:gd name="connsiteX11" fmla="*/ 143271 w 1234470"/>
              <a:gd name="connsiteY11" fmla="*/ 43707 h 809830"/>
              <a:gd name="connsiteX12" fmla="*/ 380280 w 1234470"/>
              <a:gd name="connsiteY12" fmla="*/ 29183 h 809830"/>
              <a:gd name="connsiteX13" fmla="*/ 750084 w 1234470"/>
              <a:gd name="connsiteY13" fmla="*/ 11213 h 809830"/>
              <a:gd name="connsiteX14" fmla="*/ 1053809 w 1234470"/>
              <a:gd name="connsiteY14" fmla="*/ 0 h 80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34470" h="809830">
                <a:moveTo>
                  <a:pt x="1053809" y="0"/>
                </a:moveTo>
                <a:lnTo>
                  <a:pt x="1129056" y="87960"/>
                </a:lnTo>
                <a:cubicBezTo>
                  <a:pt x="1195609" y="182973"/>
                  <a:pt x="1234470" y="297511"/>
                  <a:pt x="1234470" y="420804"/>
                </a:cubicBezTo>
                <a:cubicBezTo>
                  <a:pt x="1234470" y="544097"/>
                  <a:pt x="1195609" y="658636"/>
                  <a:pt x="1129056" y="753648"/>
                </a:cubicBezTo>
                <a:lnTo>
                  <a:pt x="1080994" y="809830"/>
                </a:lnTo>
                <a:lnTo>
                  <a:pt x="750084" y="797613"/>
                </a:lnTo>
                <a:cubicBezTo>
                  <a:pt x="623552" y="792215"/>
                  <a:pt x="500166" y="786213"/>
                  <a:pt x="380280" y="779643"/>
                </a:cubicBezTo>
                <a:lnTo>
                  <a:pt x="113676" y="763306"/>
                </a:lnTo>
                <a:lnTo>
                  <a:pt x="105414" y="753648"/>
                </a:lnTo>
                <a:cubicBezTo>
                  <a:pt x="38861" y="658636"/>
                  <a:pt x="0" y="544097"/>
                  <a:pt x="0" y="420804"/>
                </a:cubicBezTo>
                <a:cubicBezTo>
                  <a:pt x="0" y="297511"/>
                  <a:pt x="38861" y="182973"/>
                  <a:pt x="105414" y="87960"/>
                </a:cubicBezTo>
                <a:lnTo>
                  <a:pt x="143271" y="43707"/>
                </a:lnTo>
                <a:lnTo>
                  <a:pt x="380280" y="29183"/>
                </a:lnTo>
                <a:cubicBezTo>
                  <a:pt x="500166" y="22614"/>
                  <a:pt x="623552" y="16612"/>
                  <a:pt x="750084" y="11213"/>
                </a:cubicBezTo>
                <a:lnTo>
                  <a:pt x="1053809" y="0"/>
                </a:lnTo>
                <a:close/>
              </a:path>
            </a:pathLst>
          </a:cu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B2115E2E-DFDB-4C04-6B94-5A90C1662663}"/>
              </a:ext>
            </a:extLst>
          </p:cNvPr>
          <p:cNvSpPr/>
          <p:nvPr/>
        </p:nvSpPr>
        <p:spPr>
          <a:xfrm>
            <a:off x="4970665" y="4629269"/>
            <a:ext cx="2403686" cy="853470"/>
          </a:xfrm>
          <a:custGeom>
            <a:avLst/>
            <a:gdLst>
              <a:gd name="connsiteX0" fmla="*/ 1342969 w 2597220"/>
              <a:gd name="connsiteY0" fmla="*/ 0 h 853470"/>
              <a:gd name="connsiteX1" fmla="*/ 2195558 w 2597220"/>
              <a:gd name="connsiteY1" fmla="*/ 8670 h 853470"/>
              <a:gd name="connsiteX2" fmla="*/ 2531260 w 2597220"/>
              <a:gd name="connsiteY2" fmla="*/ 17377 h 853470"/>
              <a:gd name="connsiteX3" fmla="*/ 2495274 w 2597220"/>
              <a:gd name="connsiteY3" fmla="*/ 59442 h 853470"/>
              <a:gd name="connsiteX4" fmla="*/ 2389860 w 2597220"/>
              <a:gd name="connsiteY4" fmla="*/ 392286 h 853470"/>
              <a:gd name="connsiteX5" fmla="*/ 2570644 w 2597220"/>
              <a:gd name="connsiteY5" fmla="*/ 813234 h 853470"/>
              <a:gd name="connsiteX6" fmla="*/ 2597220 w 2597220"/>
              <a:gd name="connsiteY6" fmla="*/ 834383 h 853470"/>
              <a:gd name="connsiteX7" fmla="*/ 2195558 w 2597220"/>
              <a:gd name="connsiteY7" fmla="*/ 844800 h 853470"/>
              <a:gd name="connsiteX8" fmla="*/ 1342969 w 2597220"/>
              <a:gd name="connsiteY8" fmla="*/ 853470 h 853470"/>
              <a:gd name="connsiteX9" fmla="*/ 84954 w 2597220"/>
              <a:gd name="connsiteY9" fmla="*/ 834285 h 853470"/>
              <a:gd name="connsiteX10" fmla="*/ 27185 w 2597220"/>
              <a:gd name="connsiteY10" fmla="*/ 832152 h 853470"/>
              <a:gd name="connsiteX11" fmla="*/ 75247 w 2597220"/>
              <a:gd name="connsiteY11" fmla="*/ 775970 h 853470"/>
              <a:gd name="connsiteX12" fmla="*/ 180661 w 2597220"/>
              <a:gd name="connsiteY12" fmla="*/ 443126 h 853470"/>
              <a:gd name="connsiteX13" fmla="*/ 75247 w 2597220"/>
              <a:gd name="connsiteY13" fmla="*/ 110282 h 853470"/>
              <a:gd name="connsiteX14" fmla="*/ 0 w 2597220"/>
              <a:gd name="connsiteY14" fmla="*/ 22322 h 853470"/>
              <a:gd name="connsiteX15" fmla="*/ 84954 w 2597220"/>
              <a:gd name="connsiteY15" fmla="*/ 19185 h 853470"/>
              <a:gd name="connsiteX16" fmla="*/ 1342969 w 2597220"/>
              <a:gd name="connsiteY16" fmla="*/ 0 h 853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97220" h="853470">
                <a:moveTo>
                  <a:pt x="1342969" y="0"/>
                </a:moveTo>
                <a:cubicBezTo>
                  <a:pt x="1635023" y="0"/>
                  <a:pt x="1920165" y="2985"/>
                  <a:pt x="2195558" y="8670"/>
                </a:cubicBezTo>
                <a:lnTo>
                  <a:pt x="2531260" y="17377"/>
                </a:lnTo>
                <a:lnTo>
                  <a:pt x="2495274" y="59442"/>
                </a:lnTo>
                <a:cubicBezTo>
                  <a:pt x="2428721" y="154455"/>
                  <a:pt x="2389860" y="268993"/>
                  <a:pt x="2389860" y="392286"/>
                </a:cubicBezTo>
                <a:cubicBezTo>
                  <a:pt x="2389860" y="556677"/>
                  <a:pt x="2458947" y="705504"/>
                  <a:pt x="2570644" y="813234"/>
                </a:cubicBezTo>
                <a:lnTo>
                  <a:pt x="2597220" y="834383"/>
                </a:lnTo>
                <a:lnTo>
                  <a:pt x="2195558" y="844800"/>
                </a:lnTo>
                <a:cubicBezTo>
                  <a:pt x="1920165" y="850485"/>
                  <a:pt x="1635023" y="853470"/>
                  <a:pt x="1342969" y="853470"/>
                </a:cubicBezTo>
                <a:cubicBezTo>
                  <a:pt x="904889" y="853470"/>
                  <a:pt x="482360" y="846753"/>
                  <a:pt x="84954" y="834285"/>
                </a:cubicBezTo>
                <a:lnTo>
                  <a:pt x="27185" y="832152"/>
                </a:lnTo>
                <a:lnTo>
                  <a:pt x="75247" y="775970"/>
                </a:lnTo>
                <a:cubicBezTo>
                  <a:pt x="141800" y="680958"/>
                  <a:pt x="180661" y="566419"/>
                  <a:pt x="180661" y="443126"/>
                </a:cubicBezTo>
                <a:cubicBezTo>
                  <a:pt x="180661" y="319833"/>
                  <a:pt x="141800" y="205295"/>
                  <a:pt x="75247" y="110282"/>
                </a:cubicBezTo>
                <a:lnTo>
                  <a:pt x="0" y="22322"/>
                </a:lnTo>
                <a:lnTo>
                  <a:pt x="84954" y="19185"/>
                </a:lnTo>
                <a:cubicBezTo>
                  <a:pt x="482360" y="6717"/>
                  <a:pt x="904889" y="0"/>
                  <a:pt x="1342969" y="0"/>
                </a:cubicBezTo>
                <a:close/>
              </a:path>
            </a:pathLst>
          </a:cu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2AAEF047-3702-9C95-C838-FC92297631D1}"/>
              </a:ext>
            </a:extLst>
          </p:cNvPr>
          <p:cNvSpPr/>
          <p:nvPr/>
        </p:nvSpPr>
        <p:spPr>
          <a:xfrm>
            <a:off x="8451294" y="4711770"/>
            <a:ext cx="2115078" cy="734562"/>
          </a:xfrm>
          <a:custGeom>
            <a:avLst/>
            <a:gdLst>
              <a:gd name="connsiteX0" fmla="*/ 61614 w 2115078"/>
              <a:gd name="connsiteY0" fmla="*/ 0 h 734562"/>
              <a:gd name="connsiteX1" fmla="*/ 249900 w 2115078"/>
              <a:gd name="connsiteY1" fmla="*/ 11538 h 734562"/>
              <a:gd name="connsiteX2" fmla="*/ 2115078 w 2115078"/>
              <a:gd name="connsiteY2" fmla="*/ 365393 h 734562"/>
              <a:gd name="connsiteX3" fmla="*/ 249900 w 2115078"/>
              <a:gd name="connsiteY3" fmla="*/ 719248 h 734562"/>
              <a:gd name="connsiteX4" fmla="*/ 0 w 2115078"/>
              <a:gd name="connsiteY4" fmla="*/ 734562 h 734562"/>
              <a:gd name="connsiteX5" fmla="*/ 60545 w 2115078"/>
              <a:gd name="connsiteY5" fmla="*/ 663788 h 734562"/>
              <a:gd name="connsiteX6" fmla="*/ 165959 w 2115078"/>
              <a:gd name="connsiteY6" fmla="*/ 330944 h 734562"/>
              <a:gd name="connsiteX7" fmla="*/ 117454 w 2115078"/>
              <a:gd name="connsiteY7" fmla="*/ 99222 h 734562"/>
              <a:gd name="connsiteX8" fmla="*/ 61614 w 2115078"/>
              <a:gd name="connsiteY8" fmla="*/ 0 h 734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15078" h="734562">
                <a:moveTo>
                  <a:pt x="61614" y="0"/>
                </a:moveTo>
                <a:lnTo>
                  <a:pt x="249900" y="11538"/>
                </a:lnTo>
                <a:cubicBezTo>
                  <a:pt x="1375215" y="88225"/>
                  <a:pt x="2115078" y="218094"/>
                  <a:pt x="2115078" y="365393"/>
                </a:cubicBezTo>
                <a:cubicBezTo>
                  <a:pt x="2115078" y="512693"/>
                  <a:pt x="1375215" y="642561"/>
                  <a:pt x="249900" y="719248"/>
                </a:cubicBezTo>
                <a:lnTo>
                  <a:pt x="0" y="734562"/>
                </a:lnTo>
                <a:lnTo>
                  <a:pt x="60545" y="663788"/>
                </a:lnTo>
                <a:cubicBezTo>
                  <a:pt x="127098" y="568776"/>
                  <a:pt x="165959" y="454237"/>
                  <a:pt x="165959" y="330944"/>
                </a:cubicBezTo>
                <a:cubicBezTo>
                  <a:pt x="165959" y="248749"/>
                  <a:pt x="148687" y="170444"/>
                  <a:pt x="117454" y="99222"/>
                </a:cubicBezTo>
                <a:lnTo>
                  <a:pt x="61614" y="0"/>
                </a:lnTo>
                <a:close/>
              </a:path>
            </a:pathLst>
          </a:cu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E75C70A8-6809-AF3B-1EE7-71BA6ADAFF52}"/>
              </a:ext>
            </a:extLst>
          </p:cNvPr>
          <p:cNvSpPr/>
          <p:nvPr/>
        </p:nvSpPr>
        <p:spPr>
          <a:xfrm>
            <a:off x="1870739" y="4695299"/>
            <a:ext cx="1976973" cy="719599"/>
          </a:xfrm>
          <a:custGeom>
            <a:avLst/>
            <a:gdLst>
              <a:gd name="connsiteX0" fmla="*/ 1976973 w 1976973"/>
              <a:gd name="connsiteY0" fmla="*/ 0 h 719599"/>
              <a:gd name="connsiteX1" fmla="*/ 1939116 w 1976973"/>
              <a:gd name="connsiteY1" fmla="*/ 44253 h 719599"/>
              <a:gd name="connsiteX2" fmla="*/ 1833702 w 1976973"/>
              <a:gd name="connsiteY2" fmla="*/ 377097 h 719599"/>
              <a:gd name="connsiteX3" fmla="*/ 1939116 w 1976973"/>
              <a:gd name="connsiteY3" fmla="*/ 709941 h 719599"/>
              <a:gd name="connsiteX4" fmla="*/ 1947378 w 1976973"/>
              <a:gd name="connsiteY4" fmla="*/ 719599 h 719599"/>
              <a:gd name="connsiteX5" fmla="*/ 1865178 w 1976973"/>
              <a:gd name="connsiteY5" fmla="*/ 714561 h 719599"/>
              <a:gd name="connsiteX6" fmla="*/ 0 w 1976973"/>
              <a:gd name="connsiteY6" fmla="*/ 360706 h 719599"/>
              <a:gd name="connsiteX7" fmla="*/ 1865178 w 1976973"/>
              <a:gd name="connsiteY7" fmla="*/ 6851 h 719599"/>
              <a:gd name="connsiteX8" fmla="*/ 1976973 w 1976973"/>
              <a:gd name="connsiteY8" fmla="*/ 0 h 719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6973" h="719599">
                <a:moveTo>
                  <a:pt x="1976973" y="0"/>
                </a:moveTo>
                <a:lnTo>
                  <a:pt x="1939116" y="44253"/>
                </a:lnTo>
                <a:cubicBezTo>
                  <a:pt x="1872563" y="139266"/>
                  <a:pt x="1833702" y="253804"/>
                  <a:pt x="1833702" y="377097"/>
                </a:cubicBezTo>
                <a:cubicBezTo>
                  <a:pt x="1833702" y="500390"/>
                  <a:pt x="1872563" y="614929"/>
                  <a:pt x="1939116" y="709941"/>
                </a:cubicBezTo>
                <a:lnTo>
                  <a:pt x="1947378" y="719599"/>
                </a:lnTo>
                <a:lnTo>
                  <a:pt x="1865178" y="714561"/>
                </a:lnTo>
                <a:cubicBezTo>
                  <a:pt x="739863" y="637874"/>
                  <a:pt x="0" y="508006"/>
                  <a:pt x="0" y="360706"/>
                </a:cubicBezTo>
                <a:cubicBezTo>
                  <a:pt x="0" y="213407"/>
                  <a:pt x="739863" y="83538"/>
                  <a:pt x="1865178" y="6851"/>
                </a:cubicBezTo>
                <a:lnTo>
                  <a:pt x="1976973" y="0"/>
                </a:lnTo>
                <a:close/>
              </a:path>
            </a:pathLst>
          </a:cu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4" name="object 69">
            <a:extLst>
              <a:ext uri="{FF2B5EF4-FFF2-40B4-BE49-F238E27FC236}">
                <a16:creationId xmlns:a16="http://schemas.microsoft.com/office/drawing/2014/main" id="{29E9591D-19B3-6CCE-487B-BBB8667DDE44}"/>
              </a:ext>
            </a:extLst>
          </p:cNvPr>
          <p:cNvSpPr/>
          <p:nvPr/>
        </p:nvSpPr>
        <p:spPr>
          <a:xfrm flipH="1">
            <a:off x="2864146" y="2215780"/>
            <a:ext cx="1573644" cy="853471"/>
          </a:xfrm>
          <a:prstGeom prst="ellipse">
            <a:avLst/>
          </a:prstGeom>
          <a:solidFill>
            <a:srgbClr val="D88F0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0" tIns="0" rIns="0" bIns="0" rtlCol="0"/>
          <a:lstStyle/>
          <a:p>
            <a:pPr algn="ctr"/>
            <a:endParaRPr dirty="0"/>
          </a:p>
        </p:txBody>
      </p:sp>
      <p:sp>
        <p:nvSpPr>
          <p:cNvPr id="79" name="object 69">
            <a:extLst>
              <a:ext uri="{FF2B5EF4-FFF2-40B4-BE49-F238E27FC236}">
                <a16:creationId xmlns:a16="http://schemas.microsoft.com/office/drawing/2014/main" id="{22F7CFE9-1AF9-D1E4-2F2A-D4B48C3575CC}"/>
              </a:ext>
            </a:extLst>
          </p:cNvPr>
          <p:cNvSpPr/>
          <p:nvPr/>
        </p:nvSpPr>
        <p:spPr>
          <a:xfrm flipH="1">
            <a:off x="4026224" y="3202482"/>
            <a:ext cx="1573643" cy="1184979"/>
          </a:xfrm>
          <a:prstGeom prst="ellipse">
            <a:avLst/>
          </a:prstGeom>
          <a:solidFill>
            <a:srgbClr val="5A97D1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69">
            <a:extLst>
              <a:ext uri="{FF2B5EF4-FFF2-40B4-BE49-F238E27FC236}">
                <a16:creationId xmlns:a16="http://schemas.microsoft.com/office/drawing/2014/main" id="{DACE9513-A3A7-5963-D21E-44572D46FA9A}"/>
              </a:ext>
            </a:extLst>
          </p:cNvPr>
          <p:cNvSpPr/>
          <p:nvPr/>
        </p:nvSpPr>
        <p:spPr>
          <a:xfrm flipH="1">
            <a:off x="5292855" y="5518097"/>
            <a:ext cx="2003206" cy="1190622"/>
          </a:xfrm>
          <a:prstGeom prst="roundRect">
            <a:avLst/>
          </a:prstGeom>
          <a:solidFill>
            <a:srgbClr val="CCB09D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0" tIns="0" rIns="0" bIns="0" rtlCol="0"/>
          <a:lstStyle/>
          <a:p>
            <a:pPr algn="ctr"/>
            <a:endParaRPr dirty="0"/>
          </a:p>
        </p:txBody>
      </p:sp>
      <p:sp>
        <p:nvSpPr>
          <p:cNvPr id="15" name="object 69">
            <a:extLst>
              <a:ext uri="{FF2B5EF4-FFF2-40B4-BE49-F238E27FC236}">
                <a16:creationId xmlns:a16="http://schemas.microsoft.com/office/drawing/2014/main" id="{636ACC20-BBBF-5D85-C618-C364B22E4ABF}"/>
              </a:ext>
            </a:extLst>
          </p:cNvPr>
          <p:cNvSpPr/>
          <p:nvPr/>
        </p:nvSpPr>
        <p:spPr>
          <a:xfrm flipH="1">
            <a:off x="9329172" y="2186092"/>
            <a:ext cx="1573644" cy="853471"/>
          </a:xfrm>
          <a:prstGeom prst="ellipse">
            <a:avLst/>
          </a:prstGeom>
          <a:solidFill>
            <a:srgbClr val="D88F0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0" tIns="0" rIns="0" bIns="0" rtlCol="0"/>
          <a:lstStyle/>
          <a:p>
            <a:pPr algn="ctr"/>
            <a:endParaRPr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516FF7-EB39-E0A2-44B5-22683ECBAC9E}"/>
              </a:ext>
            </a:extLst>
          </p:cNvPr>
          <p:cNvSpPr txBox="1"/>
          <p:nvPr/>
        </p:nvSpPr>
        <p:spPr>
          <a:xfrm>
            <a:off x="9579625" y="2276469"/>
            <a:ext cx="1120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dirty="0"/>
              <a:t>صدر: </a:t>
            </a:r>
          </a:p>
          <a:p>
            <a:pPr algn="ctr"/>
            <a:r>
              <a:rPr lang="fa-IR" dirty="0"/>
              <a:t>سینه</a:t>
            </a:r>
            <a:endParaRPr lang="en-US" dirty="0"/>
          </a:p>
        </p:txBody>
      </p:sp>
      <p:sp>
        <p:nvSpPr>
          <p:cNvPr id="19" name="object 69">
            <a:extLst>
              <a:ext uri="{FF2B5EF4-FFF2-40B4-BE49-F238E27FC236}">
                <a16:creationId xmlns:a16="http://schemas.microsoft.com/office/drawing/2014/main" id="{6943D815-A487-C96E-79ED-D453E249E459}"/>
              </a:ext>
            </a:extLst>
          </p:cNvPr>
          <p:cNvSpPr/>
          <p:nvPr/>
        </p:nvSpPr>
        <p:spPr>
          <a:xfrm flipH="1">
            <a:off x="5698002" y="88424"/>
            <a:ext cx="1047537" cy="853472"/>
          </a:xfrm>
          <a:prstGeom prst="ellipse">
            <a:avLst/>
          </a:prstGeom>
          <a:solidFill>
            <a:srgbClr val="A1B7E1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0" tIns="0" rIns="0" bIns="0" rtlCol="0"/>
          <a:lstStyle/>
          <a:p>
            <a:pPr algn="ctr"/>
            <a:endParaRPr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B082007-5A48-F436-BAF7-CDEE86050603}"/>
              </a:ext>
            </a:extLst>
          </p:cNvPr>
          <p:cNvSpPr txBox="1"/>
          <p:nvPr/>
        </p:nvSpPr>
        <p:spPr>
          <a:xfrm>
            <a:off x="4019593" y="3406990"/>
            <a:ext cx="1554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dirty="0"/>
              <a:t>ظهر: </a:t>
            </a:r>
          </a:p>
          <a:p>
            <a:pPr algn="ctr"/>
            <a:r>
              <a:rPr lang="fa-IR" dirty="0"/>
              <a:t>پشت بدن انسان.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751AE78-4E3C-203B-A3B3-29BBB4FE467B}"/>
              </a:ext>
            </a:extLst>
          </p:cNvPr>
          <p:cNvSpPr txBox="1"/>
          <p:nvPr/>
        </p:nvSpPr>
        <p:spPr>
          <a:xfrm>
            <a:off x="3220546" y="2301763"/>
            <a:ext cx="807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dirty="0"/>
              <a:t>ذکر: یادآوری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A34BDC9-3B3B-4FEE-58DD-02B50AE5D352}"/>
              </a:ext>
            </a:extLst>
          </p:cNvPr>
          <p:cNvSpPr txBox="1"/>
          <p:nvPr/>
        </p:nvSpPr>
        <p:spPr>
          <a:xfrm>
            <a:off x="3872124" y="4748390"/>
            <a:ext cx="1064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800" dirty="0"/>
              <a:t>یسر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686D84E-0817-E76C-3CD6-5269FB56C91A}"/>
              </a:ext>
            </a:extLst>
          </p:cNvPr>
          <p:cNvSpPr txBox="1"/>
          <p:nvPr/>
        </p:nvSpPr>
        <p:spPr>
          <a:xfrm>
            <a:off x="7374352" y="4755430"/>
            <a:ext cx="1031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800" dirty="0"/>
              <a:t>عسر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A365985-7288-91AF-CEF5-75CD8D1F43E6}"/>
              </a:ext>
            </a:extLst>
          </p:cNvPr>
          <p:cNvSpPr txBox="1"/>
          <p:nvPr/>
        </p:nvSpPr>
        <p:spPr>
          <a:xfrm>
            <a:off x="5724859" y="5769504"/>
            <a:ext cx="1153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dirty="0"/>
              <a:t>فرغ:</a:t>
            </a:r>
          </a:p>
          <a:p>
            <a:pPr algn="ctr"/>
            <a:r>
              <a:rPr lang="fa-IR" dirty="0"/>
              <a:t>خالی بودن.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73C2BBB-57E8-6D68-9CC6-0F480173DA0A}"/>
              </a:ext>
            </a:extLst>
          </p:cNvPr>
          <p:cNvSpPr txBox="1"/>
          <p:nvPr/>
        </p:nvSpPr>
        <p:spPr>
          <a:xfrm>
            <a:off x="5644029" y="219658"/>
            <a:ext cx="12344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800" dirty="0"/>
              <a:t>رب</a:t>
            </a:r>
            <a:endParaRPr lang="en-US" sz="2800" dirty="0"/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7FDCD19E-C305-7859-2CD8-F89EFD2D09D3}"/>
              </a:ext>
            </a:extLst>
          </p:cNvPr>
          <p:cNvCxnSpPr>
            <a:cxnSpLocks/>
          </p:cNvCxnSpPr>
          <p:nvPr/>
        </p:nvCxnSpPr>
        <p:spPr>
          <a:xfrm flipH="1">
            <a:off x="3255029" y="481268"/>
            <a:ext cx="2448000" cy="52790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7C5E0C8F-72EF-CB20-8F25-68D473C7888C}"/>
              </a:ext>
            </a:extLst>
          </p:cNvPr>
          <p:cNvCxnSpPr>
            <a:cxnSpLocks/>
          </p:cNvCxnSpPr>
          <p:nvPr/>
        </p:nvCxnSpPr>
        <p:spPr>
          <a:xfrm>
            <a:off x="6217332" y="892856"/>
            <a:ext cx="6402" cy="298529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bject 69">
            <a:extLst>
              <a:ext uri="{FF2B5EF4-FFF2-40B4-BE49-F238E27FC236}">
                <a16:creationId xmlns:a16="http://schemas.microsoft.com/office/drawing/2014/main" id="{F5B49027-9092-C8BB-DCA7-94B09113D64E}"/>
              </a:ext>
            </a:extLst>
          </p:cNvPr>
          <p:cNvSpPr/>
          <p:nvPr/>
        </p:nvSpPr>
        <p:spPr>
          <a:xfrm flipH="1">
            <a:off x="2541258" y="5502959"/>
            <a:ext cx="1234469" cy="1190622"/>
          </a:xfrm>
          <a:prstGeom prst="ellipse">
            <a:avLst/>
          </a:prstGeom>
          <a:solidFill>
            <a:srgbClr val="CCB09D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0" tIns="0" rIns="0" bIns="0" rtlCol="0"/>
          <a:lstStyle/>
          <a:p>
            <a:pPr algn="ctr"/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324B1B-A4C8-2463-9D85-38D08D4A2181}"/>
              </a:ext>
            </a:extLst>
          </p:cNvPr>
          <p:cNvSpPr txBox="1"/>
          <p:nvPr/>
        </p:nvSpPr>
        <p:spPr>
          <a:xfrm>
            <a:off x="2465120" y="5635530"/>
            <a:ext cx="14384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dirty="0"/>
              <a:t>نصب:</a:t>
            </a:r>
          </a:p>
          <a:p>
            <a:pPr algn="ctr"/>
            <a:r>
              <a:rPr lang="fa-IR" dirty="0"/>
              <a:t>رنج دادن و</a:t>
            </a:r>
          </a:p>
          <a:p>
            <a:pPr algn="ctr"/>
            <a:r>
              <a:rPr lang="fa-IR" dirty="0"/>
              <a:t> رنج دیدن.</a:t>
            </a:r>
            <a:endParaRPr lang="en-US" dirty="0"/>
          </a:p>
        </p:txBody>
      </p:sp>
      <p:sp>
        <p:nvSpPr>
          <p:cNvPr id="4" name="object 69">
            <a:extLst>
              <a:ext uri="{FF2B5EF4-FFF2-40B4-BE49-F238E27FC236}">
                <a16:creationId xmlns:a16="http://schemas.microsoft.com/office/drawing/2014/main" id="{F1872141-30E0-1AE5-FB83-FADF484C7FF5}"/>
              </a:ext>
            </a:extLst>
          </p:cNvPr>
          <p:cNvSpPr/>
          <p:nvPr/>
        </p:nvSpPr>
        <p:spPr>
          <a:xfrm flipH="1">
            <a:off x="8549230" y="5519466"/>
            <a:ext cx="1234469" cy="1190622"/>
          </a:xfrm>
          <a:prstGeom prst="ellipse">
            <a:avLst/>
          </a:prstGeom>
          <a:solidFill>
            <a:srgbClr val="CCB09D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0" tIns="0" rIns="0" bIns="0" rtlCol="0"/>
          <a:lstStyle/>
          <a:p>
            <a:pPr algn="ctr"/>
            <a:endParaRPr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E6B552D4-3E52-A432-7082-ADA7C46FB3A3}"/>
              </a:ext>
            </a:extLst>
          </p:cNvPr>
          <p:cNvSpPr txBox="1"/>
          <p:nvPr/>
        </p:nvSpPr>
        <p:spPr>
          <a:xfrm>
            <a:off x="8459835" y="5730401"/>
            <a:ext cx="1440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dirty="0"/>
              <a:t>رغب:</a:t>
            </a:r>
          </a:p>
          <a:p>
            <a:pPr algn="ctr"/>
            <a:r>
              <a:rPr lang="fa-IR" dirty="0"/>
              <a:t>تمایل داشتن.</a:t>
            </a:r>
            <a:endParaRPr lang="en-US" dirty="0"/>
          </a:p>
        </p:txBody>
      </p:sp>
      <p:sp>
        <p:nvSpPr>
          <p:cNvPr id="77" name="object 60">
            <a:extLst>
              <a:ext uri="{FF2B5EF4-FFF2-40B4-BE49-F238E27FC236}">
                <a16:creationId xmlns:a16="http://schemas.microsoft.com/office/drawing/2014/main" id="{B1C0EDB2-1C9B-D821-89F3-8A6169C80E9A}"/>
              </a:ext>
            </a:extLst>
          </p:cNvPr>
          <p:cNvSpPr/>
          <p:nvPr/>
        </p:nvSpPr>
        <p:spPr>
          <a:xfrm flipH="1">
            <a:off x="5271994" y="1148321"/>
            <a:ext cx="2102358" cy="947650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0" tIns="0" rIns="0" bIns="0" rtlCol="0"/>
          <a:lstStyle/>
          <a:p>
            <a:pPr algn="ctr"/>
            <a:endParaRPr lang="fa-IR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DB27825-0AC9-9335-C21A-71FE4042502A}"/>
              </a:ext>
            </a:extLst>
          </p:cNvPr>
          <p:cNvSpPr txBox="1"/>
          <p:nvPr/>
        </p:nvSpPr>
        <p:spPr>
          <a:xfrm>
            <a:off x="5481984" y="1164593"/>
            <a:ext cx="15412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dirty="0"/>
              <a:t>وضع: </a:t>
            </a:r>
          </a:p>
          <a:p>
            <a:pPr algn="ctr"/>
            <a:r>
              <a:rPr lang="fa-IR" dirty="0"/>
              <a:t>باری را پایین گذاشتن.</a:t>
            </a:r>
            <a:endParaRPr lang="en-US" dirty="0"/>
          </a:p>
        </p:txBody>
      </p:sp>
      <p:sp>
        <p:nvSpPr>
          <p:cNvPr id="80" name="object 60">
            <a:extLst>
              <a:ext uri="{FF2B5EF4-FFF2-40B4-BE49-F238E27FC236}">
                <a16:creationId xmlns:a16="http://schemas.microsoft.com/office/drawing/2014/main" id="{AED3F899-3720-D36C-593B-BE72F7B8E59A}"/>
              </a:ext>
            </a:extLst>
          </p:cNvPr>
          <p:cNvSpPr/>
          <p:nvPr/>
        </p:nvSpPr>
        <p:spPr>
          <a:xfrm flipH="1">
            <a:off x="8451294" y="1144007"/>
            <a:ext cx="2102358" cy="947650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0" tIns="0" rIns="0" bIns="0" rtlCol="0"/>
          <a:lstStyle/>
          <a:p>
            <a:pPr algn="ctr"/>
            <a:endParaRPr lang="fa-IR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5342D4-7865-933A-4BCC-1BF49FABA473}"/>
              </a:ext>
            </a:extLst>
          </p:cNvPr>
          <p:cNvSpPr txBox="1"/>
          <p:nvPr/>
        </p:nvSpPr>
        <p:spPr>
          <a:xfrm>
            <a:off x="8455620" y="1164593"/>
            <a:ext cx="2023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dirty="0"/>
              <a:t>شرح:</a:t>
            </a:r>
          </a:p>
          <a:p>
            <a:pPr algn="ctr"/>
            <a:r>
              <a:rPr lang="fa-IR" dirty="0"/>
              <a:t>باز کردن و پهن کردن.</a:t>
            </a:r>
            <a:endParaRPr lang="en-US" dirty="0"/>
          </a:p>
        </p:txBody>
      </p:sp>
      <p:sp>
        <p:nvSpPr>
          <p:cNvPr id="81" name="object 69">
            <a:extLst>
              <a:ext uri="{FF2B5EF4-FFF2-40B4-BE49-F238E27FC236}">
                <a16:creationId xmlns:a16="http://schemas.microsoft.com/office/drawing/2014/main" id="{11AB13BD-D8BE-205B-4060-299CB422066D}"/>
              </a:ext>
            </a:extLst>
          </p:cNvPr>
          <p:cNvSpPr/>
          <p:nvPr/>
        </p:nvSpPr>
        <p:spPr>
          <a:xfrm flipH="1">
            <a:off x="5755652" y="3229051"/>
            <a:ext cx="1667124" cy="982488"/>
          </a:xfrm>
          <a:prstGeom prst="ellipse">
            <a:avLst/>
          </a:prstGeom>
          <a:solidFill>
            <a:srgbClr val="5A97D1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EFC6646-9BDE-5AC1-A935-918C47DEBC20}"/>
              </a:ext>
            </a:extLst>
          </p:cNvPr>
          <p:cNvSpPr txBox="1"/>
          <p:nvPr/>
        </p:nvSpPr>
        <p:spPr>
          <a:xfrm>
            <a:off x="5827651" y="3186276"/>
            <a:ext cx="14684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dirty="0"/>
              <a:t>نقض: </a:t>
            </a:r>
          </a:p>
          <a:p>
            <a:pPr algn="ctr"/>
            <a:r>
              <a:rPr lang="fa-IR" dirty="0"/>
              <a:t>گسستن و</a:t>
            </a:r>
          </a:p>
          <a:p>
            <a:pPr algn="ctr"/>
            <a:r>
              <a:rPr lang="fa-IR" dirty="0"/>
              <a:t> از هم در رفتن.</a:t>
            </a:r>
            <a:endParaRPr lang="en-US" dirty="0"/>
          </a:p>
        </p:txBody>
      </p:sp>
      <p:sp>
        <p:nvSpPr>
          <p:cNvPr id="82" name="object 60">
            <a:extLst>
              <a:ext uri="{FF2B5EF4-FFF2-40B4-BE49-F238E27FC236}">
                <a16:creationId xmlns:a16="http://schemas.microsoft.com/office/drawing/2014/main" id="{E177F4A5-F820-2168-C9A7-5E17E6FA1391}"/>
              </a:ext>
            </a:extLst>
          </p:cNvPr>
          <p:cNvSpPr/>
          <p:nvPr/>
        </p:nvSpPr>
        <p:spPr>
          <a:xfrm flipH="1">
            <a:off x="2092693" y="1144007"/>
            <a:ext cx="2102358" cy="947650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0" tIns="0" rIns="0" bIns="0" rtlCol="0"/>
          <a:lstStyle/>
          <a:p>
            <a:pPr algn="ctr"/>
            <a:endParaRPr lang="fa-IR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1AFE488-0276-FC62-6AB9-3D4C962C5A7A}"/>
              </a:ext>
            </a:extLst>
          </p:cNvPr>
          <p:cNvSpPr txBox="1"/>
          <p:nvPr/>
        </p:nvSpPr>
        <p:spPr>
          <a:xfrm>
            <a:off x="2145435" y="1164593"/>
            <a:ext cx="185841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dirty="0"/>
              <a:t>رفع : </a:t>
            </a:r>
          </a:p>
          <a:p>
            <a:pPr algn="ctr"/>
            <a:r>
              <a:rPr lang="fa-IR" sz="1700" dirty="0"/>
              <a:t>برداشتن و بلند کردن اجسام.</a:t>
            </a:r>
            <a:endParaRPr lang="en-US" sz="1700" dirty="0"/>
          </a:p>
        </p:txBody>
      </p:sp>
      <p:sp>
        <p:nvSpPr>
          <p:cNvPr id="86" name="object 69">
            <a:extLst>
              <a:ext uri="{FF2B5EF4-FFF2-40B4-BE49-F238E27FC236}">
                <a16:creationId xmlns:a16="http://schemas.microsoft.com/office/drawing/2014/main" id="{D59DCE30-EDF3-C3AB-6612-409A3EB6C3EB}"/>
              </a:ext>
            </a:extLst>
          </p:cNvPr>
          <p:cNvSpPr/>
          <p:nvPr/>
        </p:nvSpPr>
        <p:spPr>
          <a:xfrm flipH="1">
            <a:off x="6323173" y="2186092"/>
            <a:ext cx="1573644" cy="853471"/>
          </a:xfrm>
          <a:prstGeom prst="ellipse">
            <a:avLst/>
          </a:prstGeom>
          <a:solidFill>
            <a:srgbClr val="D88F0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0" tIns="0" rIns="0" bIns="0" rtlCol="0"/>
          <a:lstStyle/>
          <a:p>
            <a:pPr algn="ctr"/>
            <a:endParaRPr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581B689-E50D-22D2-8D90-F7AE046FA639}"/>
              </a:ext>
            </a:extLst>
          </p:cNvPr>
          <p:cNvSpPr txBox="1"/>
          <p:nvPr/>
        </p:nvSpPr>
        <p:spPr>
          <a:xfrm>
            <a:off x="6301882" y="2261868"/>
            <a:ext cx="1613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dirty="0"/>
              <a:t>وزر:</a:t>
            </a:r>
          </a:p>
          <a:p>
            <a:pPr algn="ctr"/>
            <a:r>
              <a:rPr lang="fa-IR" dirty="0"/>
              <a:t>بار سنگین.</a:t>
            </a:r>
            <a:endParaRPr lang="en-US" dirty="0"/>
          </a:p>
        </p:txBody>
      </p:sp>
      <p:sp>
        <p:nvSpPr>
          <p:cNvPr id="90" name="Curved Left Arrow 52">
            <a:extLst>
              <a:ext uri="{FF2B5EF4-FFF2-40B4-BE49-F238E27FC236}">
                <a16:creationId xmlns:a16="http://schemas.microsoft.com/office/drawing/2014/main" id="{C30D6408-FD88-1EFA-A63C-C20D03DEABE2}"/>
              </a:ext>
            </a:extLst>
          </p:cNvPr>
          <p:cNvSpPr/>
          <p:nvPr/>
        </p:nvSpPr>
        <p:spPr>
          <a:xfrm rot="198279">
            <a:off x="7919711" y="2749188"/>
            <a:ext cx="1126346" cy="1359625"/>
          </a:xfrm>
          <a:prstGeom prst="curvedLeftArrow">
            <a:avLst/>
          </a:prstGeom>
          <a:solidFill>
            <a:srgbClr val="C3DFB3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83C1EC44-AD29-E2C7-47F0-CB18E5D0020C}"/>
              </a:ext>
            </a:extLst>
          </p:cNvPr>
          <p:cNvCxnSpPr>
            <a:cxnSpLocks/>
          </p:cNvCxnSpPr>
          <p:nvPr/>
        </p:nvCxnSpPr>
        <p:spPr>
          <a:xfrm>
            <a:off x="6731440" y="481268"/>
            <a:ext cx="2448000" cy="52790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Google Shape;122;p16">
            <a:extLst>
              <a:ext uri="{FF2B5EF4-FFF2-40B4-BE49-F238E27FC236}">
                <a16:creationId xmlns:a16="http://schemas.microsoft.com/office/drawing/2014/main" id="{CCC0D5D7-E077-DE33-73F0-7B275DC10B3E}"/>
              </a:ext>
            </a:extLst>
          </p:cNvPr>
          <p:cNvSpPr/>
          <p:nvPr/>
        </p:nvSpPr>
        <p:spPr>
          <a:xfrm rot="11500325">
            <a:off x="5391955" y="4144856"/>
            <a:ext cx="802459" cy="353806"/>
          </a:xfrm>
          <a:custGeom>
            <a:avLst/>
            <a:gdLst/>
            <a:ahLst/>
            <a:cxnLst/>
            <a:rect l="l" t="t" r="r" b="b"/>
            <a:pathLst>
              <a:path w="64098" h="18795" extrusionOk="0">
                <a:moveTo>
                  <a:pt x="34281" y="1"/>
                </a:moveTo>
                <a:cubicBezTo>
                  <a:pt x="33292" y="1"/>
                  <a:pt x="32282" y="31"/>
                  <a:pt x="31252" y="95"/>
                </a:cubicBezTo>
                <a:cubicBezTo>
                  <a:pt x="14115" y="1136"/>
                  <a:pt x="4196" y="7152"/>
                  <a:pt x="2895" y="8323"/>
                </a:cubicBezTo>
                <a:cubicBezTo>
                  <a:pt x="1594" y="9494"/>
                  <a:pt x="1" y="11185"/>
                  <a:pt x="1" y="11185"/>
                </a:cubicBezTo>
                <a:lnTo>
                  <a:pt x="4846" y="11965"/>
                </a:lnTo>
                <a:lnTo>
                  <a:pt x="2375" y="18794"/>
                </a:lnTo>
                <a:cubicBezTo>
                  <a:pt x="7838" y="14989"/>
                  <a:pt x="13822" y="11998"/>
                  <a:pt x="20163" y="9884"/>
                </a:cubicBezTo>
                <a:cubicBezTo>
                  <a:pt x="26411" y="7808"/>
                  <a:pt x="32533" y="7186"/>
                  <a:pt x="37658" y="7186"/>
                </a:cubicBezTo>
                <a:cubicBezTo>
                  <a:pt x="41202" y="7186"/>
                  <a:pt x="44269" y="7484"/>
                  <a:pt x="46569" y="7803"/>
                </a:cubicBezTo>
                <a:cubicBezTo>
                  <a:pt x="52195" y="8583"/>
                  <a:pt x="58992" y="11185"/>
                  <a:pt x="58862" y="11575"/>
                </a:cubicBezTo>
                <a:cubicBezTo>
                  <a:pt x="58731" y="11998"/>
                  <a:pt x="56130" y="12778"/>
                  <a:pt x="54666" y="13949"/>
                </a:cubicBezTo>
                <a:cubicBezTo>
                  <a:pt x="53236" y="15120"/>
                  <a:pt x="54536" y="16160"/>
                  <a:pt x="56780" y="16290"/>
                </a:cubicBezTo>
                <a:cubicBezTo>
                  <a:pt x="56843" y="16294"/>
                  <a:pt x="56909" y="16296"/>
                  <a:pt x="56977" y="16296"/>
                </a:cubicBezTo>
                <a:cubicBezTo>
                  <a:pt x="59279" y="16296"/>
                  <a:pt x="64097" y="14209"/>
                  <a:pt x="64097" y="14209"/>
                </a:cubicBezTo>
                <a:lnTo>
                  <a:pt x="64097" y="9754"/>
                </a:lnTo>
                <a:cubicBezTo>
                  <a:pt x="64097" y="5410"/>
                  <a:pt x="63718" y="3197"/>
                  <a:pt x="62461" y="3197"/>
                </a:cubicBezTo>
                <a:cubicBezTo>
                  <a:pt x="62392" y="3197"/>
                  <a:pt x="62319" y="3204"/>
                  <a:pt x="62244" y="3217"/>
                </a:cubicBezTo>
                <a:cubicBezTo>
                  <a:pt x="60813" y="3478"/>
                  <a:pt x="59902" y="7412"/>
                  <a:pt x="59902" y="7412"/>
                </a:cubicBezTo>
                <a:cubicBezTo>
                  <a:pt x="59902" y="7412"/>
                  <a:pt x="49733" y="1"/>
                  <a:pt x="34281" y="1"/>
                </a:cubicBezTo>
                <a:close/>
              </a:path>
            </a:pathLst>
          </a:custGeom>
          <a:solidFill>
            <a:srgbClr val="5A97D1"/>
          </a:solidFill>
          <a:ln>
            <a:solidFill>
              <a:schemeClr val="accent1">
                <a:lumMod val="50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519D2F7F-2611-68D5-7224-8BDE0F8EC932}"/>
              </a:ext>
            </a:extLst>
          </p:cNvPr>
          <p:cNvSpPr txBox="1"/>
          <p:nvPr/>
        </p:nvSpPr>
        <p:spPr>
          <a:xfrm>
            <a:off x="8757580" y="4825334"/>
            <a:ext cx="11431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a-IR" dirty="0"/>
              <a:t>دشواری</a:t>
            </a:r>
            <a:endParaRPr lang="en-US" dirty="0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178B9821-0B23-FC02-A164-600B6E47AE6C}"/>
              </a:ext>
            </a:extLst>
          </p:cNvPr>
          <p:cNvSpPr txBox="1"/>
          <p:nvPr/>
        </p:nvSpPr>
        <p:spPr>
          <a:xfrm>
            <a:off x="2470053" y="4833553"/>
            <a:ext cx="11431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a-IR" dirty="0"/>
              <a:t>آسانی</a:t>
            </a:r>
            <a:endParaRPr lang="en-US" dirty="0"/>
          </a:p>
        </p:txBody>
      </p:sp>
      <p:sp>
        <p:nvSpPr>
          <p:cNvPr id="106" name="Arrow: Left-Right 105">
            <a:extLst>
              <a:ext uri="{FF2B5EF4-FFF2-40B4-BE49-F238E27FC236}">
                <a16:creationId xmlns:a16="http://schemas.microsoft.com/office/drawing/2014/main" id="{B2A07309-A026-B8EC-42BA-A8966863BE5E}"/>
              </a:ext>
            </a:extLst>
          </p:cNvPr>
          <p:cNvSpPr/>
          <p:nvPr/>
        </p:nvSpPr>
        <p:spPr>
          <a:xfrm>
            <a:off x="5292855" y="4797097"/>
            <a:ext cx="1760235" cy="467565"/>
          </a:xfrm>
          <a:prstGeom prst="left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Arrow: Right 107">
            <a:extLst>
              <a:ext uri="{FF2B5EF4-FFF2-40B4-BE49-F238E27FC236}">
                <a16:creationId xmlns:a16="http://schemas.microsoft.com/office/drawing/2014/main" id="{B1341F97-33E7-5363-15A1-71664286631D}"/>
              </a:ext>
            </a:extLst>
          </p:cNvPr>
          <p:cNvSpPr/>
          <p:nvPr/>
        </p:nvSpPr>
        <p:spPr>
          <a:xfrm flipH="1">
            <a:off x="4310247" y="5728893"/>
            <a:ext cx="347831" cy="771768"/>
          </a:xfrm>
          <a:prstGeom prst="rightArrow">
            <a:avLst/>
          </a:prstGeom>
          <a:noFill/>
          <a:ln w="38100">
            <a:solidFill>
              <a:srgbClr val="CBAF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Arrow: Right 108">
            <a:extLst>
              <a:ext uri="{FF2B5EF4-FFF2-40B4-BE49-F238E27FC236}">
                <a16:creationId xmlns:a16="http://schemas.microsoft.com/office/drawing/2014/main" id="{E365DCD2-CE6D-B95F-32FE-556098D6BFA1}"/>
              </a:ext>
            </a:extLst>
          </p:cNvPr>
          <p:cNvSpPr/>
          <p:nvPr/>
        </p:nvSpPr>
        <p:spPr>
          <a:xfrm>
            <a:off x="7763901" y="5728893"/>
            <a:ext cx="347831" cy="771768"/>
          </a:xfrm>
          <a:prstGeom prst="rightArrow">
            <a:avLst/>
          </a:prstGeom>
          <a:noFill/>
          <a:ln w="38100">
            <a:solidFill>
              <a:srgbClr val="CBAF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EE85DE5A-6FDB-A52C-8BEB-9D8C064D2C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54823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4186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93CFE69-79B0-440B-949E-DA17AD834A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527073" y="0"/>
            <a:ext cx="4204707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3753AF9-461F-4049-BB9D-621E76A514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775426" y="4725825"/>
            <a:ext cx="3708000" cy="0"/>
          </a:xfrm>
          <a:prstGeom prst="line">
            <a:avLst/>
          </a:prstGeom>
          <a:ln w="38100">
            <a:gradFill>
              <a:gsLst>
                <a:gs pos="0">
                  <a:srgbClr val="00B050"/>
                </a:gs>
                <a:gs pos="51300">
                  <a:schemeClr val="accent2">
                    <a:lumMod val="60000"/>
                    <a:lumOff val="40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7613426" y="3387952"/>
            <a:ext cx="4032000" cy="132343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wrap="square">
            <a:spAutoFit/>
          </a:bodyPr>
          <a:lstStyle/>
          <a:p>
            <a:pPr algn="r" rtl="1"/>
            <a:r>
              <a:rPr lang="fa-IR" sz="48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مرحله اول: </a:t>
            </a:r>
          </a:p>
          <a:p>
            <a:pPr algn="ctr" rtl="1"/>
            <a:r>
              <a:rPr lang="fa-IR" sz="32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تفكر حول موضوعات سوره </a:t>
            </a:r>
            <a:endParaRPr lang="en-US" sz="3200" b="1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be Arabic" panose="02040503050201020203" pitchFamily="18" charset="-78"/>
              <a:ea typeface="Calibri" panose="020F0502020204030204" pitchFamily="34" charset="0"/>
              <a:cs typeface="Adobe Arabic" panose="02040503050201020203" pitchFamily="18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428522" y="4906536"/>
            <a:ext cx="3145413" cy="12249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lnSpc>
                <a:spcPct val="115000"/>
              </a:lnSpc>
              <a:spcAft>
                <a:spcPts val="0"/>
              </a:spcAft>
            </a:pPr>
            <a:r>
              <a:rPr lang="fa-IR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MA_Mitra"/>
                <a:ea typeface="Calibri" panose="020F0502020204030204" pitchFamily="34" charset="0"/>
                <a:cs typeface="B Lotus" panose="00000400000000000000" pitchFamily="2" charset="-78"/>
              </a:rPr>
              <a:t>ج.</a:t>
            </a:r>
          </a:p>
          <a:p>
            <a:pPr algn="r" rtl="1">
              <a:lnSpc>
                <a:spcPct val="115000"/>
              </a:lnSpc>
              <a:spcAft>
                <a:spcPts val="0"/>
              </a:spcAft>
            </a:pPr>
            <a:r>
              <a:rPr lang="fa-IR" sz="3200" b="1" dirty="0">
                <a:ln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75000"/>
                        </a:schemeClr>
                      </a:gs>
                      <a:gs pos="100000">
                        <a:schemeClr val="accent6">
                          <a:lumMod val="75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MA_Mitra"/>
                <a:ea typeface="Calibri" panose="020F0502020204030204" pitchFamily="34" charset="0"/>
                <a:cs typeface="B Lotus" panose="00000400000000000000" pitchFamily="2" charset="-78"/>
              </a:rPr>
              <a:t> </a:t>
            </a:r>
            <a:r>
              <a:rPr lang="fa-IR" sz="2800" b="1" dirty="0">
                <a:ln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77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75000"/>
                        </a:schemeClr>
                      </a:gs>
                      <a:gs pos="100000">
                        <a:schemeClr val="accent6">
                          <a:lumMod val="75000"/>
                        </a:schemeClr>
                      </a:gs>
                    </a:gsLst>
                    <a:lin ang="5400000" scaled="1"/>
                  </a:gradFill>
                </a:ln>
                <a:gradFill>
                  <a:gsLst>
                    <a:gs pos="24000">
                      <a:schemeClr val="accent2">
                        <a:lumMod val="75000"/>
                      </a:schemeClr>
                    </a:gs>
                    <a:gs pos="81000">
                      <a:schemeClr val="accent2">
                        <a:lumMod val="60000"/>
                        <a:lumOff val="40000"/>
                      </a:schemeClr>
                    </a:gs>
                    <a:gs pos="94000">
                      <a:schemeClr val="accent6">
                        <a:lumMod val="75000"/>
                      </a:schemeClr>
                    </a:gs>
                  </a:gsLst>
                  <a:lin ang="0" scaled="0"/>
                </a:gradFill>
              </a:rPr>
              <a:t>ارتباط</a:t>
            </a:r>
            <a:r>
              <a:rPr lang="fa-IR" sz="2800" b="1" dirty="0">
                <a:ln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77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75000"/>
                        </a:schemeClr>
                      </a:gs>
                      <a:gs pos="100000">
                        <a:schemeClr val="accent6">
                          <a:lumMod val="75000"/>
                        </a:schemeClr>
                      </a:gs>
                    </a:gsLst>
                    <a:lin ang="5400000" scaled="1"/>
                  </a:gradFill>
                </a:ln>
                <a:gradFill>
                  <a:gsLst>
                    <a:gs pos="24000">
                      <a:schemeClr val="accent2">
                        <a:lumMod val="20000"/>
                        <a:lumOff val="80000"/>
                      </a:schemeClr>
                    </a:gs>
                    <a:gs pos="81000">
                      <a:schemeClr val="accent2">
                        <a:lumMod val="60000"/>
                        <a:lumOff val="40000"/>
                      </a:schemeClr>
                    </a:gs>
                    <a:gs pos="94000">
                      <a:schemeClr val="accent6">
                        <a:lumMod val="75000"/>
                      </a:schemeClr>
                    </a:gs>
                  </a:gsLst>
                  <a:lin ang="0" scaled="0"/>
                </a:gradFill>
              </a:rPr>
              <a:t> </a:t>
            </a:r>
            <a:r>
              <a:rPr lang="fa-IR" sz="2800" b="1" dirty="0"/>
              <a:t>بین واژگان سوره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0164800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3739F5C-2496-90B6-8BCA-15B78258D888}"/>
              </a:ext>
            </a:extLst>
          </p:cNvPr>
          <p:cNvGrpSpPr/>
          <p:nvPr/>
        </p:nvGrpSpPr>
        <p:grpSpPr>
          <a:xfrm>
            <a:off x="2015006" y="968507"/>
            <a:ext cx="5772150" cy="4495800"/>
            <a:chOff x="2015006" y="968507"/>
            <a:chExt cx="5772150" cy="44958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2A30BE1-93EC-5B3A-0487-1AB49E6184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653181" y="330332"/>
              <a:ext cx="4495800" cy="577215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B9CBE77-D0D8-359D-E7E5-172BDF092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184" r="2354"/>
            <a:stretch/>
          </p:blipFill>
          <p:spPr>
            <a:xfrm>
              <a:off x="2577503" y="1571051"/>
              <a:ext cx="4713149" cy="33547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935051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275570" y="206061"/>
            <a:ext cx="1916430" cy="6549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bject 9"/>
          <p:cNvSpPr/>
          <p:nvPr/>
        </p:nvSpPr>
        <p:spPr>
          <a:xfrm>
            <a:off x="2666287" y="2497018"/>
            <a:ext cx="2677423" cy="1641475"/>
          </a:xfrm>
          <a:custGeom>
            <a:avLst/>
            <a:gdLst/>
            <a:ahLst/>
            <a:cxnLst/>
            <a:rect l="l" t="t" r="r" b="b"/>
            <a:pathLst>
              <a:path w="1990725" h="1641475">
                <a:moveTo>
                  <a:pt x="0" y="164084"/>
                </a:moveTo>
                <a:lnTo>
                  <a:pt x="5693" y="121108"/>
                </a:lnTo>
                <a:lnTo>
                  <a:pt x="21775" y="82385"/>
                </a:lnTo>
                <a:lnTo>
                  <a:pt x="46749" y="49417"/>
                </a:lnTo>
                <a:lnTo>
                  <a:pt x="79118" y="23704"/>
                </a:lnTo>
                <a:lnTo>
                  <a:pt x="117385" y="6748"/>
                </a:lnTo>
                <a:lnTo>
                  <a:pt x="160054" y="48"/>
                </a:lnTo>
                <a:lnTo>
                  <a:pt x="1826260" y="0"/>
                </a:lnTo>
                <a:lnTo>
                  <a:pt x="1840965" y="651"/>
                </a:lnTo>
                <a:lnTo>
                  <a:pt x="1882690" y="9979"/>
                </a:lnTo>
                <a:lnTo>
                  <a:pt x="1919661" y="29199"/>
                </a:lnTo>
                <a:lnTo>
                  <a:pt x="1950377" y="56812"/>
                </a:lnTo>
                <a:lnTo>
                  <a:pt x="1973338" y="91315"/>
                </a:lnTo>
                <a:lnTo>
                  <a:pt x="1987042" y="131208"/>
                </a:lnTo>
                <a:lnTo>
                  <a:pt x="1990344" y="1477264"/>
                </a:lnTo>
                <a:lnTo>
                  <a:pt x="1989692" y="1491969"/>
                </a:lnTo>
                <a:lnTo>
                  <a:pt x="1980364" y="1533694"/>
                </a:lnTo>
                <a:lnTo>
                  <a:pt x="1961144" y="1570665"/>
                </a:lnTo>
                <a:lnTo>
                  <a:pt x="1933531" y="1601381"/>
                </a:lnTo>
                <a:lnTo>
                  <a:pt x="1899028" y="1624342"/>
                </a:lnTo>
                <a:lnTo>
                  <a:pt x="1859135" y="1638046"/>
                </a:lnTo>
                <a:lnTo>
                  <a:pt x="164084" y="1641348"/>
                </a:lnTo>
                <a:lnTo>
                  <a:pt x="149371" y="1640696"/>
                </a:lnTo>
                <a:lnTo>
                  <a:pt x="107633" y="1631368"/>
                </a:lnTo>
                <a:lnTo>
                  <a:pt x="70660" y="1612148"/>
                </a:lnTo>
                <a:lnTo>
                  <a:pt x="39949" y="1584535"/>
                </a:lnTo>
                <a:lnTo>
                  <a:pt x="16996" y="1550032"/>
                </a:lnTo>
                <a:lnTo>
                  <a:pt x="3299" y="1510139"/>
                </a:lnTo>
                <a:lnTo>
                  <a:pt x="0" y="164084"/>
                </a:lnTo>
                <a:close/>
              </a:path>
            </a:pathLst>
          </a:custGeom>
          <a:ln w="28575">
            <a:solidFill>
              <a:srgbClr val="BA2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11"/>
          <p:cNvSpPr/>
          <p:nvPr/>
        </p:nvSpPr>
        <p:spPr>
          <a:xfrm>
            <a:off x="1601471" y="3802946"/>
            <a:ext cx="1769745" cy="702945"/>
          </a:xfrm>
          <a:custGeom>
            <a:avLst/>
            <a:gdLst/>
            <a:ahLst/>
            <a:cxnLst/>
            <a:rect l="l" t="t" r="r" b="b"/>
            <a:pathLst>
              <a:path w="1769745" h="702945">
                <a:moveTo>
                  <a:pt x="1699133" y="0"/>
                </a:moveTo>
                <a:lnTo>
                  <a:pt x="58304" y="1012"/>
                </a:lnTo>
                <a:lnTo>
                  <a:pt x="21472" y="19722"/>
                </a:lnTo>
                <a:lnTo>
                  <a:pt x="1494" y="55777"/>
                </a:lnTo>
                <a:lnTo>
                  <a:pt x="0" y="70231"/>
                </a:lnTo>
                <a:lnTo>
                  <a:pt x="1012" y="644259"/>
                </a:lnTo>
                <a:lnTo>
                  <a:pt x="19722" y="681091"/>
                </a:lnTo>
                <a:lnTo>
                  <a:pt x="55777" y="701069"/>
                </a:lnTo>
                <a:lnTo>
                  <a:pt x="70231" y="702564"/>
                </a:lnTo>
                <a:lnTo>
                  <a:pt x="1711059" y="701551"/>
                </a:lnTo>
                <a:lnTo>
                  <a:pt x="1747891" y="682841"/>
                </a:lnTo>
                <a:lnTo>
                  <a:pt x="1767869" y="646786"/>
                </a:lnTo>
                <a:lnTo>
                  <a:pt x="1769364" y="632333"/>
                </a:lnTo>
                <a:lnTo>
                  <a:pt x="1768351" y="58304"/>
                </a:lnTo>
                <a:lnTo>
                  <a:pt x="1749641" y="21472"/>
                </a:lnTo>
                <a:lnTo>
                  <a:pt x="1713586" y="1494"/>
                </a:lnTo>
                <a:lnTo>
                  <a:pt x="1699133" y="0"/>
                </a:lnTo>
                <a:close/>
              </a:path>
            </a:pathLst>
          </a:custGeom>
          <a:solidFill>
            <a:srgbClr val="B32E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15"/>
          <p:cNvSpPr/>
          <p:nvPr/>
        </p:nvSpPr>
        <p:spPr>
          <a:xfrm>
            <a:off x="6645594" y="2497018"/>
            <a:ext cx="2677423" cy="1641475"/>
          </a:xfrm>
          <a:custGeom>
            <a:avLst/>
            <a:gdLst/>
            <a:ahLst/>
            <a:cxnLst/>
            <a:rect l="l" t="t" r="r" b="b"/>
            <a:pathLst>
              <a:path w="1990725" h="1641475">
                <a:moveTo>
                  <a:pt x="0" y="164084"/>
                </a:moveTo>
                <a:lnTo>
                  <a:pt x="5696" y="121108"/>
                </a:lnTo>
                <a:lnTo>
                  <a:pt x="21786" y="82385"/>
                </a:lnTo>
                <a:lnTo>
                  <a:pt x="46768" y="49417"/>
                </a:lnTo>
                <a:lnTo>
                  <a:pt x="79141" y="23704"/>
                </a:lnTo>
                <a:lnTo>
                  <a:pt x="117404" y="6748"/>
                </a:lnTo>
                <a:lnTo>
                  <a:pt x="160056" y="48"/>
                </a:lnTo>
                <a:lnTo>
                  <a:pt x="1826260" y="0"/>
                </a:lnTo>
                <a:lnTo>
                  <a:pt x="1840965" y="651"/>
                </a:lnTo>
                <a:lnTo>
                  <a:pt x="1882690" y="9979"/>
                </a:lnTo>
                <a:lnTo>
                  <a:pt x="1919661" y="29199"/>
                </a:lnTo>
                <a:lnTo>
                  <a:pt x="1950377" y="56812"/>
                </a:lnTo>
                <a:lnTo>
                  <a:pt x="1973338" y="91315"/>
                </a:lnTo>
                <a:lnTo>
                  <a:pt x="1987042" y="131208"/>
                </a:lnTo>
                <a:lnTo>
                  <a:pt x="1990344" y="1477264"/>
                </a:lnTo>
                <a:lnTo>
                  <a:pt x="1989692" y="1491969"/>
                </a:lnTo>
                <a:lnTo>
                  <a:pt x="1980364" y="1533694"/>
                </a:lnTo>
                <a:lnTo>
                  <a:pt x="1961144" y="1570665"/>
                </a:lnTo>
                <a:lnTo>
                  <a:pt x="1933531" y="1601381"/>
                </a:lnTo>
                <a:lnTo>
                  <a:pt x="1899028" y="1624342"/>
                </a:lnTo>
                <a:lnTo>
                  <a:pt x="1859135" y="1638046"/>
                </a:lnTo>
                <a:lnTo>
                  <a:pt x="164084" y="1641348"/>
                </a:lnTo>
                <a:lnTo>
                  <a:pt x="149378" y="1640696"/>
                </a:lnTo>
                <a:lnTo>
                  <a:pt x="107653" y="1631368"/>
                </a:lnTo>
                <a:lnTo>
                  <a:pt x="70682" y="1612148"/>
                </a:lnTo>
                <a:lnTo>
                  <a:pt x="39966" y="1584535"/>
                </a:lnTo>
                <a:lnTo>
                  <a:pt x="17005" y="1550032"/>
                </a:lnTo>
                <a:lnTo>
                  <a:pt x="3301" y="1510139"/>
                </a:lnTo>
                <a:lnTo>
                  <a:pt x="0" y="164084"/>
                </a:lnTo>
                <a:close/>
              </a:path>
            </a:pathLst>
          </a:custGeom>
          <a:ln w="28575">
            <a:solidFill>
              <a:srgbClr val="AA625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16"/>
          <p:cNvSpPr/>
          <p:nvPr/>
        </p:nvSpPr>
        <p:spPr>
          <a:xfrm>
            <a:off x="8582837" y="3749332"/>
            <a:ext cx="1805585" cy="702563"/>
          </a:xfrm>
          <a:prstGeom prst="rect">
            <a:avLst/>
          </a:prstGeom>
          <a:solidFill>
            <a:srgbClr val="AA6254"/>
          </a:solidFill>
        </p:spPr>
        <p:txBody>
          <a:bodyPr wrap="square" lIns="0" tIns="0" rIns="0" bIns="0" rtlCol="0"/>
          <a:lstStyle/>
          <a:p>
            <a:pPr lvl="0" algn="ctr"/>
            <a:r>
              <a:rPr lang="fa-IR" sz="2000" dirty="0">
                <a:solidFill>
                  <a:schemeClr val="bg1"/>
                </a:solidFill>
              </a:rPr>
              <a:t>تصویر سازی کلمات</a:t>
            </a:r>
          </a:p>
          <a:p>
            <a:pPr lvl="0" algn="ctr"/>
            <a:r>
              <a:rPr lang="fa-IR" sz="2000" dirty="0">
                <a:solidFill>
                  <a:schemeClr val="bg1"/>
                </a:solidFill>
              </a:rPr>
              <a:t>در ارتباط با هم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35587" y="3809232"/>
            <a:ext cx="1398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dirty="0">
                <a:solidFill>
                  <a:schemeClr val="bg1"/>
                </a:solidFill>
              </a:rPr>
              <a:t>اعراب</a:t>
            </a:r>
            <a:r>
              <a:rPr lang="fa-IR" sz="2800" dirty="0">
                <a:solidFill>
                  <a:schemeClr val="bg1"/>
                </a:solidFill>
              </a:rPr>
              <a:t> </a:t>
            </a:r>
            <a:r>
              <a:rPr lang="fa-IR" sz="2000" dirty="0">
                <a:solidFill>
                  <a:schemeClr val="bg1"/>
                </a:solidFill>
              </a:rPr>
              <a:t>سوره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89147" y="3028890"/>
            <a:ext cx="22317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a-IR" sz="2000" dirty="0"/>
              <a:t>مطالعه نقش ادبی واژگان</a:t>
            </a:r>
            <a:endParaRPr lang="en-US" sz="2000" dirty="0"/>
          </a:p>
        </p:txBody>
      </p:sp>
      <p:sp>
        <p:nvSpPr>
          <p:cNvPr id="10" name="Rectangle 9"/>
          <p:cNvSpPr/>
          <p:nvPr/>
        </p:nvSpPr>
        <p:spPr>
          <a:xfrm>
            <a:off x="4486707" y="733284"/>
            <a:ext cx="3038011" cy="5559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>
              <a:lnSpc>
                <a:spcPct val="115000"/>
              </a:lnSpc>
            </a:pPr>
            <a:r>
              <a:rPr lang="fa-IR" sz="2800" b="1" dirty="0">
                <a:ln>
                  <a:gradFill>
                    <a:gsLst>
                      <a:gs pos="0">
                        <a:srgbClr val="ED7D31">
                          <a:lumMod val="75000"/>
                        </a:srgbClr>
                      </a:gs>
                      <a:gs pos="77000">
                        <a:srgbClr val="5B9BD5">
                          <a:lumMod val="45000"/>
                          <a:lumOff val="55000"/>
                        </a:srgbClr>
                      </a:gs>
                      <a:gs pos="83000">
                        <a:srgbClr val="5B9BD5">
                          <a:lumMod val="75000"/>
                        </a:srgbClr>
                      </a:gs>
                      <a:gs pos="100000">
                        <a:srgbClr val="70AD47">
                          <a:lumMod val="75000"/>
                        </a:srgbClr>
                      </a:gs>
                    </a:gsLst>
                    <a:lin ang="5400000" scaled="1"/>
                  </a:gradFill>
                </a:ln>
                <a:gradFill>
                  <a:gsLst>
                    <a:gs pos="24000">
                      <a:srgbClr val="ED7D31">
                        <a:lumMod val="75000"/>
                      </a:srgbClr>
                    </a:gs>
                    <a:gs pos="81000">
                      <a:srgbClr val="ED7D31">
                        <a:lumMod val="60000"/>
                        <a:lumOff val="40000"/>
                      </a:srgbClr>
                    </a:gs>
                    <a:gs pos="94000">
                      <a:srgbClr val="70AD47">
                        <a:lumMod val="75000"/>
                      </a:srgbClr>
                    </a:gs>
                  </a:gsLst>
                  <a:lin ang="0" scaled="0"/>
                </a:gradFill>
              </a:rPr>
              <a:t>ارتباط</a:t>
            </a:r>
            <a:r>
              <a:rPr lang="fa-IR" sz="2800" b="1" dirty="0">
                <a:ln>
                  <a:gradFill>
                    <a:gsLst>
                      <a:gs pos="0">
                        <a:srgbClr val="ED7D31">
                          <a:lumMod val="75000"/>
                        </a:srgbClr>
                      </a:gs>
                      <a:gs pos="77000">
                        <a:srgbClr val="5B9BD5">
                          <a:lumMod val="45000"/>
                          <a:lumOff val="55000"/>
                        </a:srgbClr>
                      </a:gs>
                      <a:gs pos="83000">
                        <a:srgbClr val="5B9BD5">
                          <a:lumMod val="75000"/>
                        </a:srgbClr>
                      </a:gs>
                      <a:gs pos="100000">
                        <a:srgbClr val="70AD47">
                          <a:lumMod val="75000"/>
                        </a:srgbClr>
                      </a:gs>
                    </a:gsLst>
                    <a:lin ang="5400000" scaled="1"/>
                  </a:gradFill>
                </a:ln>
                <a:gradFill>
                  <a:gsLst>
                    <a:gs pos="24000">
                      <a:srgbClr val="ED7D31">
                        <a:lumMod val="20000"/>
                        <a:lumOff val="80000"/>
                      </a:srgbClr>
                    </a:gs>
                    <a:gs pos="81000">
                      <a:srgbClr val="ED7D31">
                        <a:lumMod val="60000"/>
                        <a:lumOff val="40000"/>
                      </a:srgbClr>
                    </a:gs>
                    <a:gs pos="94000">
                      <a:srgbClr val="70AD47">
                        <a:lumMod val="75000"/>
                      </a:srgbClr>
                    </a:gs>
                  </a:gsLst>
                  <a:lin ang="0" scaled="0"/>
                </a:gradFill>
              </a:rPr>
              <a:t> </a:t>
            </a:r>
            <a:r>
              <a:rPr lang="fa-IR" sz="2800" b="1" dirty="0">
                <a:solidFill>
                  <a:prstClr val="black"/>
                </a:solidFill>
              </a:rPr>
              <a:t>بین واژگان سوره</a:t>
            </a:r>
            <a:endParaRPr lang="en-US" sz="2800" b="1" dirty="0">
              <a:solidFill>
                <a:prstClr val="black"/>
              </a:solidFill>
            </a:endParaRPr>
          </a:p>
        </p:txBody>
      </p:sp>
      <p:sp>
        <p:nvSpPr>
          <p:cNvPr id="11" name="Left Brace 10"/>
          <p:cNvSpPr/>
          <p:nvPr/>
        </p:nvSpPr>
        <p:spPr>
          <a:xfrm rot="5400000">
            <a:off x="5936696" y="-560431"/>
            <a:ext cx="356839" cy="4404730"/>
          </a:xfrm>
          <a:prstGeom prst="leftBrace">
            <a:avLst/>
          </a:prstGeom>
          <a:noFill/>
          <a:ln w="38100" cap="flat" cmpd="sng" algn="ctr">
            <a:gradFill>
              <a:gsLst>
                <a:gs pos="32000">
                  <a:srgbClr val="F1AB7B"/>
                </a:gs>
                <a:gs pos="53000">
                  <a:srgbClr val="FFFF00"/>
                </a:gs>
                <a:gs pos="54000">
                  <a:srgbClr val="FFFF00"/>
                </a:gs>
                <a:gs pos="76000">
                  <a:srgbClr val="B32A00"/>
                </a:gs>
              </a:gsLst>
              <a:lin ang="0" scaled="0"/>
            </a:gra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45594" y="2962244"/>
            <a:ext cx="2683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dirty="0"/>
              <a:t>توجه به تصاویر به دست آمده از ارتباط واژگان</a:t>
            </a:r>
            <a:endParaRPr lang="en-US" sz="2000" dirty="0"/>
          </a:p>
        </p:txBody>
      </p:sp>
      <p:sp>
        <p:nvSpPr>
          <p:cNvPr id="13" name="Curved Up Arrow 12"/>
          <p:cNvSpPr/>
          <p:nvPr/>
        </p:nvSpPr>
        <p:spPr>
          <a:xfrm>
            <a:off x="4572000" y="4296898"/>
            <a:ext cx="2922661" cy="1053315"/>
          </a:xfrm>
          <a:prstGeom prst="curvedUpArrow">
            <a:avLst/>
          </a:prstGeom>
          <a:gradFill>
            <a:gsLst>
              <a:gs pos="31000">
                <a:srgbClr val="D37A68"/>
              </a:gs>
              <a:gs pos="53000">
                <a:srgbClr val="FFFF00"/>
              </a:gs>
              <a:gs pos="54000">
                <a:srgbClr val="FFFF00"/>
              </a:gs>
              <a:gs pos="76000">
                <a:srgbClr val="B32A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1357360" y="0"/>
            <a:ext cx="299103" cy="6858000"/>
          </a:xfrm>
          <a:prstGeom prst="rect">
            <a:avLst/>
          </a:prstGeom>
          <a:gradFill flip="none" rotWithShape="1">
            <a:gsLst>
              <a:gs pos="31000">
                <a:srgbClr val="D37A68"/>
              </a:gs>
              <a:gs pos="53000">
                <a:srgbClr val="FFFF00"/>
              </a:gs>
              <a:gs pos="54000">
                <a:srgbClr val="FFFF00"/>
              </a:gs>
              <a:gs pos="76000">
                <a:srgbClr val="B32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6237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8094EB7F-1EBF-21B2-88A5-41F6DB8A46F2}"/>
              </a:ext>
            </a:extLst>
          </p:cNvPr>
          <p:cNvSpPr/>
          <p:nvPr/>
        </p:nvSpPr>
        <p:spPr>
          <a:xfrm>
            <a:off x="3855584" y="0"/>
            <a:ext cx="4480831" cy="17053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cs typeface="2  Nazanin" panose="00000400000000000000" pitchFamily="2" charset="-78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A334A8A-F6EC-BD65-7646-C4A0DDE39F0E}"/>
              </a:ext>
            </a:extLst>
          </p:cNvPr>
          <p:cNvGrpSpPr/>
          <p:nvPr/>
        </p:nvGrpSpPr>
        <p:grpSpPr>
          <a:xfrm>
            <a:off x="2469719" y="1634454"/>
            <a:ext cx="8631774" cy="4174206"/>
            <a:chOff x="1975267" y="372081"/>
            <a:chExt cx="8631774" cy="417420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360FDFEB-733C-57E8-8266-49B10EE449C8}"/>
                </a:ext>
              </a:extLst>
            </p:cNvPr>
            <p:cNvSpPr/>
            <p:nvPr/>
          </p:nvSpPr>
          <p:spPr>
            <a:xfrm>
              <a:off x="2031999" y="372081"/>
              <a:ext cx="1179686" cy="1438038"/>
            </a:xfrm>
            <a:custGeom>
              <a:avLst/>
              <a:gdLst>
                <a:gd name="connsiteX0" fmla="*/ 0 w 1685264"/>
                <a:gd name="connsiteY0" fmla="*/ 0 h 1179685"/>
                <a:gd name="connsiteX1" fmla="*/ 1095422 w 1685264"/>
                <a:gd name="connsiteY1" fmla="*/ 0 h 1179685"/>
                <a:gd name="connsiteX2" fmla="*/ 1685264 w 1685264"/>
                <a:gd name="connsiteY2" fmla="*/ 589843 h 1179685"/>
                <a:gd name="connsiteX3" fmla="*/ 1095422 w 1685264"/>
                <a:gd name="connsiteY3" fmla="*/ 1179685 h 1179685"/>
                <a:gd name="connsiteX4" fmla="*/ 0 w 1685264"/>
                <a:gd name="connsiteY4" fmla="*/ 1179685 h 1179685"/>
                <a:gd name="connsiteX5" fmla="*/ 589843 w 1685264"/>
                <a:gd name="connsiteY5" fmla="*/ 589843 h 1179685"/>
                <a:gd name="connsiteX6" fmla="*/ 0 w 1685264"/>
                <a:gd name="connsiteY6" fmla="*/ 0 h 1179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264" h="1179685">
                  <a:moveTo>
                    <a:pt x="1685263" y="0"/>
                  </a:moveTo>
                  <a:lnTo>
                    <a:pt x="1685263" y="766795"/>
                  </a:lnTo>
                  <a:lnTo>
                    <a:pt x="842631" y="1179685"/>
                  </a:lnTo>
                  <a:lnTo>
                    <a:pt x="1" y="766795"/>
                  </a:lnTo>
                  <a:lnTo>
                    <a:pt x="1" y="0"/>
                  </a:lnTo>
                  <a:lnTo>
                    <a:pt x="842631" y="412890"/>
                  </a:lnTo>
                  <a:lnTo>
                    <a:pt x="1685263" y="0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accent4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876" tIns="605719" rIns="15875" bIns="605717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000" b="1" kern="1200" dirty="0">
                <a:solidFill>
                  <a:sysClr val="windowText" lastClr="000000"/>
                </a:solidFill>
                <a:cs typeface="2  Nazanin" panose="00000400000000000000" pitchFamily="2" charset="-78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D3F1B3C-B864-CBC3-B5DD-1517055E02C5}"/>
                </a:ext>
              </a:extLst>
            </p:cNvPr>
            <p:cNvSpPr/>
            <p:nvPr/>
          </p:nvSpPr>
          <p:spPr>
            <a:xfrm>
              <a:off x="3211684" y="372081"/>
              <a:ext cx="7395357" cy="934725"/>
            </a:xfrm>
            <a:custGeom>
              <a:avLst/>
              <a:gdLst>
                <a:gd name="connsiteX0" fmla="*/ 182574 w 1095422"/>
                <a:gd name="connsiteY0" fmla="*/ 0 h 8665575"/>
                <a:gd name="connsiteX1" fmla="*/ 912848 w 1095422"/>
                <a:gd name="connsiteY1" fmla="*/ 0 h 8665575"/>
                <a:gd name="connsiteX2" fmla="*/ 1095422 w 1095422"/>
                <a:gd name="connsiteY2" fmla="*/ 182574 h 8665575"/>
                <a:gd name="connsiteX3" fmla="*/ 1095422 w 1095422"/>
                <a:gd name="connsiteY3" fmla="*/ 8665575 h 8665575"/>
                <a:gd name="connsiteX4" fmla="*/ 1095422 w 1095422"/>
                <a:gd name="connsiteY4" fmla="*/ 8665575 h 8665575"/>
                <a:gd name="connsiteX5" fmla="*/ 0 w 1095422"/>
                <a:gd name="connsiteY5" fmla="*/ 8665575 h 8665575"/>
                <a:gd name="connsiteX6" fmla="*/ 0 w 1095422"/>
                <a:gd name="connsiteY6" fmla="*/ 8665575 h 8665575"/>
                <a:gd name="connsiteX7" fmla="*/ 0 w 1095422"/>
                <a:gd name="connsiteY7" fmla="*/ 182574 h 8665575"/>
                <a:gd name="connsiteX8" fmla="*/ 182574 w 1095422"/>
                <a:gd name="connsiteY8" fmla="*/ 0 h 86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95422" h="8665575">
                  <a:moveTo>
                    <a:pt x="1095422" y="1444294"/>
                  </a:moveTo>
                  <a:lnTo>
                    <a:pt x="1095422" y="7221281"/>
                  </a:lnTo>
                  <a:cubicBezTo>
                    <a:pt x="1095422" y="8018942"/>
                    <a:pt x="1085089" y="8665571"/>
                    <a:pt x="1072343" y="8665571"/>
                  </a:cubicBezTo>
                  <a:lnTo>
                    <a:pt x="0" y="8665571"/>
                  </a:lnTo>
                  <a:lnTo>
                    <a:pt x="0" y="8665571"/>
                  </a:lnTo>
                  <a:lnTo>
                    <a:pt x="0" y="4"/>
                  </a:lnTo>
                  <a:lnTo>
                    <a:pt x="0" y="4"/>
                  </a:lnTo>
                  <a:lnTo>
                    <a:pt x="1072343" y="4"/>
                  </a:lnTo>
                  <a:cubicBezTo>
                    <a:pt x="1085089" y="4"/>
                    <a:pt x="1095422" y="646633"/>
                    <a:pt x="1095422" y="1444294"/>
                  </a:cubicBez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extrusionH="190500" prstMaterial="dkEdge">
              <a:bevelT w="135400" h="16350" prst="relaxedInset"/>
              <a:contourClr>
                <a:schemeClr val="bg1"/>
              </a:contourClr>
            </a:sp3d>
          </p:spPr>
          <p:style>
            <a:lnRef idx="1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0473" tIns="73159" rIns="73159" bIns="73160" numCol="1" spcCol="1270" anchor="ctr" anchorCtr="0">
              <a:noAutofit/>
            </a:bodyPr>
            <a:lstStyle/>
            <a:p>
              <a:pPr marL="0" lvl="1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ar-SA" sz="2000" b="1" kern="1200" dirty="0">
                  <a:solidFill>
                    <a:sysClr val="windowText" lastClr="000000"/>
                  </a:solidFill>
                  <a:cs typeface="2  Nazanin" panose="00000400000000000000" pitchFamily="2" charset="-78"/>
                </a:rPr>
                <a:t> نَشرَح لَكَ صَدرَكَ</a:t>
              </a:r>
              <a:r>
                <a:rPr lang="fa-IR" sz="2000" b="1" kern="1200" dirty="0">
                  <a:solidFill>
                    <a:sysClr val="windowText" lastClr="000000"/>
                  </a:solidFill>
                  <a:cs typeface="2  Nazanin" panose="00000400000000000000" pitchFamily="2" charset="-78"/>
                </a:rPr>
                <a:t> /  وَضَعنا عَنكَ وِزرَكَ /  رَفَعنا لَكَ ذِكرَكَ</a:t>
              </a:r>
              <a:endParaRPr lang="en-US" sz="2000" b="1" kern="1200" dirty="0">
                <a:solidFill>
                  <a:sysClr val="windowText" lastClr="000000"/>
                </a:solidFill>
                <a:cs typeface="2  Nazanin" panose="00000400000000000000" pitchFamily="2" charset="-78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3ECBA0D-2A89-468E-DFF4-461E63B52532}"/>
                </a:ext>
              </a:extLst>
            </p:cNvPr>
            <p:cNvSpPr/>
            <p:nvPr/>
          </p:nvSpPr>
          <p:spPr>
            <a:xfrm>
              <a:off x="1975267" y="1670211"/>
              <a:ext cx="1179686" cy="1438038"/>
            </a:xfrm>
            <a:custGeom>
              <a:avLst/>
              <a:gdLst>
                <a:gd name="connsiteX0" fmla="*/ 0 w 1685264"/>
                <a:gd name="connsiteY0" fmla="*/ 0 h 1179685"/>
                <a:gd name="connsiteX1" fmla="*/ 1095422 w 1685264"/>
                <a:gd name="connsiteY1" fmla="*/ 0 h 1179685"/>
                <a:gd name="connsiteX2" fmla="*/ 1685264 w 1685264"/>
                <a:gd name="connsiteY2" fmla="*/ 589843 h 1179685"/>
                <a:gd name="connsiteX3" fmla="*/ 1095422 w 1685264"/>
                <a:gd name="connsiteY3" fmla="*/ 1179685 h 1179685"/>
                <a:gd name="connsiteX4" fmla="*/ 0 w 1685264"/>
                <a:gd name="connsiteY4" fmla="*/ 1179685 h 1179685"/>
                <a:gd name="connsiteX5" fmla="*/ 589843 w 1685264"/>
                <a:gd name="connsiteY5" fmla="*/ 589843 h 1179685"/>
                <a:gd name="connsiteX6" fmla="*/ 0 w 1685264"/>
                <a:gd name="connsiteY6" fmla="*/ 0 h 1179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264" h="1179685">
                  <a:moveTo>
                    <a:pt x="1685263" y="0"/>
                  </a:moveTo>
                  <a:lnTo>
                    <a:pt x="1685263" y="766795"/>
                  </a:lnTo>
                  <a:lnTo>
                    <a:pt x="842631" y="1179685"/>
                  </a:lnTo>
                  <a:lnTo>
                    <a:pt x="1" y="766795"/>
                  </a:lnTo>
                  <a:lnTo>
                    <a:pt x="1" y="0"/>
                  </a:lnTo>
                  <a:lnTo>
                    <a:pt x="842631" y="412890"/>
                  </a:lnTo>
                  <a:lnTo>
                    <a:pt x="1685263" y="0"/>
                  </a:lnTo>
                  <a:close/>
                </a:path>
              </a:pathLst>
            </a:custGeom>
            <a:solidFill>
              <a:srgbClr val="5A89E1"/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accent4">
                <a:hueOff val="3465231"/>
                <a:satOff val="-15989"/>
                <a:lumOff val="588"/>
                <a:alphaOff val="0"/>
              </a:schemeClr>
            </a:lnRef>
            <a:fillRef idx="3">
              <a:schemeClr val="accent4">
                <a:hueOff val="3465231"/>
                <a:satOff val="-15989"/>
                <a:lumOff val="588"/>
                <a:alphaOff val="0"/>
              </a:schemeClr>
            </a:fillRef>
            <a:effectRef idx="2">
              <a:schemeClr val="accent4">
                <a:hueOff val="3465231"/>
                <a:satOff val="-15989"/>
                <a:lumOff val="58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876" tIns="605719" rIns="15875" bIns="605717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2000" b="1" kern="1200" dirty="0">
                  <a:solidFill>
                    <a:sysClr val="windowText" lastClr="000000"/>
                  </a:solidFill>
                  <a:cs typeface="2  Nazanin" panose="00000400000000000000" pitchFamily="2" charset="-78"/>
                </a:rPr>
                <a:t>دو جمله خبری مشابه </a:t>
              </a:r>
              <a:endParaRPr lang="en-US" sz="2000" b="1" kern="1200" dirty="0">
                <a:solidFill>
                  <a:sysClr val="windowText" lastClr="000000"/>
                </a:solidFill>
                <a:cs typeface="2  Nazanin" panose="00000400000000000000" pitchFamily="2" charset="-78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C0435CBD-9BC7-095F-75A2-7C095001FB59}"/>
                </a:ext>
              </a:extLst>
            </p:cNvPr>
            <p:cNvSpPr/>
            <p:nvPr/>
          </p:nvSpPr>
          <p:spPr>
            <a:xfrm>
              <a:off x="3211684" y="1688952"/>
              <a:ext cx="7395357" cy="934725"/>
            </a:xfrm>
            <a:custGeom>
              <a:avLst/>
              <a:gdLst>
                <a:gd name="connsiteX0" fmla="*/ 182574 w 1095422"/>
                <a:gd name="connsiteY0" fmla="*/ 0 h 8665575"/>
                <a:gd name="connsiteX1" fmla="*/ 912848 w 1095422"/>
                <a:gd name="connsiteY1" fmla="*/ 0 h 8665575"/>
                <a:gd name="connsiteX2" fmla="*/ 1095422 w 1095422"/>
                <a:gd name="connsiteY2" fmla="*/ 182574 h 8665575"/>
                <a:gd name="connsiteX3" fmla="*/ 1095422 w 1095422"/>
                <a:gd name="connsiteY3" fmla="*/ 8665575 h 8665575"/>
                <a:gd name="connsiteX4" fmla="*/ 1095422 w 1095422"/>
                <a:gd name="connsiteY4" fmla="*/ 8665575 h 8665575"/>
                <a:gd name="connsiteX5" fmla="*/ 0 w 1095422"/>
                <a:gd name="connsiteY5" fmla="*/ 8665575 h 8665575"/>
                <a:gd name="connsiteX6" fmla="*/ 0 w 1095422"/>
                <a:gd name="connsiteY6" fmla="*/ 8665575 h 8665575"/>
                <a:gd name="connsiteX7" fmla="*/ 0 w 1095422"/>
                <a:gd name="connsiteY7" fmla="*/ 182574 h 8665575"/>
                <a:gd name="connsiteX8" fmla="*/ 182574 w 1095422"/>
                <a:gd name="connsiteY8" fmla="*/ 0 h 86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95422" h="8665575">
                  <a:moveTo>
                    <a:pt x="1095422" y="1444294"/>
                  </a:moveTo>
                  <a:lnTo>
                    <a:pt x="1095422" y="7221281"/>
                  </a:lnTo>
                  <a:cubicBezTo>
                    <a:pt x="1095422" y="8018942"/>
                    <a:pt x="1085089" y="8665571"/>
                    <a:pt x="1072343" y="8665571"/>
                  </a:cubicBezTo>
                  <a:lnTo>
                    <a:pt x="0" y="8665571"/>
                  </a:lnTo>
                  <a:lnTo>
                    <a:pt x="0" y="8665571"/>
                  </a:lnTo>
                  <a:lnTo>
                    <a:pt x="0" y="4"/>
                  </a:lnTo>
                  <a:lnTo>
                    <a:pt x="0" y="4"/>
                  </a:lnTo>
                  <a:lnTo>
                    <a:pt x="1072343" y="4"/>
                  </a:lnTo>
                  <a:cubicBezTo>
                    <a:pt x="1085089" y="4"/>
                    <a:pt x="1095422" y="646633"/>
                    <a:pt x="1095422" y="1444294"/>
                  </a:cubicBezTo>
                  <a:close/>
                </a:path>
              </a:pathLst>
            </a:custGeom>
            <a:ln>
              <a:solidFill>
                <a:srgbClr val="5A89E1"/>
              </a:solidFill>
            </a:ln>
            <a:scene3d>
              <a:camera prst="orthographicFront"/>
              <a:lightRig rig="threePt" dir="t">
                <a:rot lat="0" lon="0" rev="7500000"/>
              </a:lightRig>
            </a:scene3d>
            <a:sp3d extrusionH="190500" prstMaterial="dkEdge">
              <a:bevelT w="135400" h="16350" prst="relaxedInset"/>
              <a:contourClr>
                <a:schemeClr val="bg1"/>
              </a:contourClr>
            </a:sp3d>
          </p:spPr>
          <p:style>
            <a:lnRef idx="1">
              <a:schemeClr val="accent4">
                <a:hueOff val="3465231"/>
                <a:satOff val="-15989"/>
                <a:lumOff val="588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0473" tIns="73159" rIns="73159" bIns="73160" numCol="1" spcCol="1270" anchor="ctr" anchorCtr="0">
              <a:noAutofit/>
            </a:bodyPr>
            <a:lstStyle/>
            <a:p>
              <a:pPr marL="0" lvl="1" algn="l" defTabSz="1377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en-US" sz="2000" b="1" kern="1200" dirty="0">
                <a:solidFill>
                  <a:sysClr val="windowText" lastClr="000000"/>
                </a:solidFill>
                <a:cs typeface="2  Nazanin" panose="00000400000000000000" pitchFamily="2" charset="-78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5A9C42E-9683-DF91-0186-08A61DB57006}"/>
                </a:ext>
              </a:extLst>
            </p:cNvPr>
            <p:cNvSpPr/>
            <p:nvPr/>
          </p:nvSpPr>
          <p:spPr>
            <a:xfrm>
              <a:off x="2031999" y="3108249"/>
              <a:ext cx="1179686" cy="1438038"/>
            </a:xfrm>
            <a:custGeom>
              <a:avLst/>
              <a:gdLst>
                <a:gd name="connsiteX0" fmla="*/ 0 w 1685264"/>
                <a:gd name="connsiteY0" fmla="*/ 0 h 1179685"/>
                <a:gd name="connsiteX1" fmla="*/ 1095422 w 1685264"/>
                <a:gd name="connsiteY1" fmla="*/ 0 h 1179685"/>
                <a:gd name="connsiteX2" fmla="*/ 1685264 w 1685264"/>
                <a:gd name="connsiteY2" fmla="*/ 589843 h 1179685"/>
                <a:gd name="connsiteX3" fmla="*/ 1095422 w 1685264"/>
                <a:gd name="connsiteY3" fmla="*/ 1179685 h 1179685"/>
                <a:gd name="connsiteX4" fmla="*/ 0 w 1685264"/>
                <a:gd name="connsiteY4" fmla="*/ 1179685 h 1179685"/>
                <a:gd name="connsiteX5" fmla="*/ 589843 w 1685264"/>
                <a:gd name="connsiteY5" fmla="*/ 589843 h 1179685"/>
                <a:gd name="connsiteX6" fmla="*/ 0 w 1685264"/>
                <a:gd name="connsiteY6" fmla="*/ 0 h 1179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264" h="1179685">
                  <a:moveTo>
                    <a:pt x="1685263" y="0"/>
                  </a:moveTo>
                  <a:lnTo>
                    <a:pt x="1685263" y="766795"/>
                  </a:lnTo>
                  <a:lnTo>
                    <a:pt x="842631" y="1179685"/>
                  </a:lnTo>
                  <a:lnTo>
                    <a:pt x="1" y="766795"/>
                  </a:lnTo>
                  <a:lnTo>
                    <a:pt x="1" y="0"/>
                  </a:lnTo>
                  <a:lnTo>
                    <a:pt x="842631" y="412890"/>
                  </a:lnTo>
                  <a:lnTo>
                    <a:pt x="1685263" y="0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accent4">
                <a:hueOff val="6930461"/>
                <a:satOff val="-31979"/>
                <a:lumOff val="1177"/>
                <a:alphaOff val="0"/>
              </a:schemeClr>
            </a:lnRef>
            <a:fillRef idx="3">
              <a:schemeClr val="accent4">
                <a:hueOff val="6930461"/>
                <a:satOff val="-31979"/>
                <a:lumOff val="1177"/>
                <a:alphaOff val="0"/>
              </a:schemeClr>
            </a:fillRef>
            <a:effectRef idx="2">
              <a:schemeClr val="accent4">
                <a:hueOff val="6930461"/>
                <a:satOff val="-31979"/>
                <a:lumOff val="1177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876" tIns="605719" rIns="15875" bIns="605717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2000" b="1" kern="1200" dirty="0">
                  <a:solidFill>
                    <a:sysClr val="windowText" lastClr="000000"/>
                  </a:solidFill>
                  <a:cs typeface="2  Nazanin" panose="00000400000000000000" pitchFamily="2" charset="-78"/>
                </a:rPr>
                <a:t>جمله شرط و جواب شرط</a:t>
              </a:r>
              <a:endParaRPr lang="en-US" sz="2000" b="1" kern="1200" dirty="0">
                <a:solidFill>
                  <a:sysClr val="windowText" lastClr="000000"/>
                </a:solidFill>
                <a:cs typeface="2  Nazanin" panose="00000400000000000000" pitchFamily="2" charset="-78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D22FD2E-E5FB-8E8A-AC9B-0D2FFF8EFF5A}"/>
                </a:ext>
              </a:extLst>
            </p:cNvPr>
            <p:cNvSpPr/>
            <p:nvPr/>
          </p:nvSpPr>
          <p:spPr>
            <a:xfrm>
              <a:off x="3211684" y="3108249"/>
              <a:ext cx="7395357" cy="934725"/>
            </a:xfrm>
            <a:custGeom>
              <a:avLst/>
              <a:gdLst>
                <a:gd name="connsiteX0" fmla="*/ 182574 w 1095422"/>
                <a:gd name="connsiteY0" fmla="*/ 0 h 8665575"/>
                <a:gd name="connsiteX1" fmla="*/ 912848 w 1095422"/>
                <a:gd name="connsiteY1" fmla="*/ 0 h 8665575"/>
                <a:gd name="connsiteX2" fmla="*/ 1095422 w 1095422"/>
                <a:gd name="connsiteY2" fmla="*/ 182574 h 8665575"/>
                <a:gd name="connsiteX3" fmla="*/ 1095422 w 1095422"/>
                <a:gd name="connsiteY3" fmla="*/ 8665575 h 8665575"/>
                <a:gd name="connsiteX4" fmla="*/ 1095422 w 1095422"/>
                <a:gd name="connsiteY4" fmla="*/ 8665575 h 8665575"/>
                <a:gd name="connsiteX5" fmla="*/ 0 w 1095422"/>
                <a:gd name="connsiteY5" fmla="*/ 8665575 h 8665575"/>
                <a:gd name="connsiteX6" fmla="*/ 0 w 1095422"/>
                <a:gd name="connsiteY6" fmla="*/ 8665575 h 8665575"/>
                <a:gd name="connsiteX7" fmla="*/ 0 w 1095422"/>
                <a:gd name="connsiteY7" fmla="*/ 182574 h 8665575"/>
                <a:gd name="connsiteX8" fmla="*/ 182574 w 1095422"/>
                <a:gd name="connsiteY8" fmla="*/ 0 h 86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95422" h="8665575">
                  <a:moveTo>
                    <a:pt x="1095422" y="1444294"/>
                  </a:moveTo>
                  <a:lnTo>
                    <a:pt x="1095422" y="7221281"/>
                  </a:lnTo>
                  <a:cubicBezTo>
                    <a:pt x="1095422" y="8018942"/>
                    <a:pt x="1085089" y="8665571"/>
                    <a:pt x="1072343" y="8665571"/>
                  </a:cubicBezTo>
                  <a:lnTo>
                    <a:pt x="0" y="8665571"/>
                  </a:lnTo>
                  <a:lnTo>
                    <a:pt x="0" y="8665571"/>
                  </a:lnTo>
                  <a:lnTo>
                    <a:pt x="0" y="4"/>
                  </a:lnTo>
                  <a:lnTo>
                    <a:pt x="0" y="4"/>
                  </a:lnTo>
                  <a:lnTo>
                    <a:pt x="1072343" y="4"/>
                  </a:lnTo>
                  <a:cubicBezTo>
                    <a:pt x="1085089" y="4"/>
                    <a:pt x="1095422" y="646633"/>
                    <a:pt x="1095422" y="1444294"/>
                  </a:cubicBez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extrusionH="190500" prstMaterial="dkEdge">
              <a:bevelT w="135400" h="16350" prst="relaxedInset"/>
              <a:contourClr>
                <a:schemeClr val="bg1"/>
              </a:contourClr>
            </a:sp3d>
          </p:spPr>
          <p:style>
            <a:lnRef idx="1">
              <a:schemeClr val="accent4">
                <a:hueOff val="6930461"/>
                <a:satOff val="-31979"/>
                <a:lumOff val="1177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0473" tIns="73159" rIns="73159" bIns="73160" numCol="1" spcCol="1270" anchor="ctr" anchorCtr="0">
              <a:noAutofit/>
            </a:bodyPr>
            <a:lstStyle/>
            <a:p>
              <a:pPr marL="0" lvl="1" algn="l" defTabSz="1377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en-US" sz="2000" b="1" kern="1200" dirty="0">
                <a:solidFill>
                  <a:sysClr val="windowText" lastClr="000000"/>
                </a:solidFill>
                <a:cs typeface="2  Nazanin" panose="00000400000000000000" pitchFamily="2" charset="-78"/>
              </a:endParaRPr>
            </a:p>
            <a:p>
              <a:pPr marL="0" lvl="1" algn="l" defTabSz="1377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en-US" sz="2000" b="1" kern="1200" dirty="0">
                <a:solidFill>
                  <a:sysClr val="windowText" lastClr="000000"/>
                </a:solidFill>
                <a:cs typeface="2  Nazanin" panose="00000400000000000000" pitchFamily="2" charset="-78"/>
              </a:endParaRPr>
            </a:p>
          </p:txBody>
        </p:sp>
      </p:grpSp>
      <p:sp>
        <p:nvSpPr>
          <p:cNvPr id="40" name="Arrow: Chevron 39">
            <a:extLst>
              <a:ext uri="{FF2B5EF4-FFF2-40B4-BE49-F238E27FC236}">
                <a16:creationId xmlns:a16="http://schemas.microsoft.com/office/drawing/2014/main" id="{8AF3137D-9D42-2AD2-87FC-208ADA632E2D}"/>
              </a:ext>
            </a:extLst>
          </p:cNvPr>
          <p:cNvSpPr/>
          <p:nvPr/>
        </p:nvSpPr>
        <p:spPr>
          <a:xfrm>
            <a:off x="4381937" y="4421666"/>
            <a:ext cx="1659595" cy="809973"/>
          </a:xfrm>
          <a:prstGeom prst="chevron">
            <a:avLst>
              <a:gd name="adj" fmla="val 27750"/>
            </a:avLst>
          </a:prstGeom>
          <a:solidFill>
            <a:srgbClr val="1FE0A2"/>
          </a:solidFill>
        </p:spPr>
        <p:style>
          <a:lnRef idx="2">
            <a:schemeClr val="accent4">
              <a:hueOff val="7796769"/>
              <a:satOff val="-35976"/>
              <a:lumOff val="1324"/>
              <a:alphaOff val="0"/>
            </a:schemeClr>
          </a:lnRef>
          <a:fillRef idx="1">
            <a:schemeClr val="accent4">
              <a:hueOff val="7796769"/>
              <a:satOff val="-35976"/>
              <a:lumOff val="1324"/>
              <a:alphaOff val="0"/>
            </a:schemeClr>
          </a:fillRef>
          <a:effectRef idx="0">
            <a:schemeClr val="accent4">
              <a:hueOff val="7796769"/>
              <a:satOff val="-35976"/>
              <a:lumOff val="1324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fa-IR" sz="2000" b="1" dirty="0">
              <a:solidFill>
                <a:sysClr val="windowText" lastClr="000000"/>
              </a:solidFill>
              <a:cs typeface="2  Nazanin" panose="00000400000000000000" pitchFamily="2" charset="-78"/>
            </a:endParaRPr>
          </a:p>
        </p:txBody>
      </p:sp>
      <p:sp>
        <p:nvSpPr>
          <p:cNvPr id="42" name="Arrow: Chevron 41">
            <a:extLst>
              <a:ext uri="{FF2B5EF4-FFF2-40B4-BE49-F238E27FC236}">
                <a16:creationId xmlns:a16="http://schemas.microsoft.com/office/drawing/2014/main" id="{54150FFD-FB6B-E0CA-5BFB-1B851FD4BC45}"/>
              </a:ext>
            </a:extLst>
          </p:cNvPr>
          <p:cNvSpPr/>
          <p:nvPr/>
        </p:nvSpPr>
        <p:spPr>
          <a:xfrm>
            <a:off x="7464397" y="4421666"/>
            <a:ext cx="1659595" cy="809973"/>
          </a:xfrm>
          <a:prstGeom prst="chevron">
            <a:avLst>
              <a:gd name="adj" fmla="val 27750"/>
            </a:avLst>
          </a:prstGeom>
          <a:solidFill>
            <a:srgbClr val="1FE0A2"/>
          </a:solidFill>
        </p:spPr>
        <p:style>
          <a:lnRef idx="2">
            <a:schemeClr val="accent4">
              <a:hueOff val="7796769"/>
              <a:satOff val="-35976"/>
              <a:lumOff val="1324"/>
              <a:alphaOff val="0"/>
            </a:schemeClr>
          </a:lnRef>
          <a:fillRef idx="1">
            <a:schemeClr val="accent4">
              <a:hueOff val="7796769"/>
              <a:satOff val="-35976"/>
              <a:lumOff val="1324"/>
              <a:alphaOff val="0"/>
            </a:schemeClr>
          </a:fillRef>
          <a:effectRef idx="0">
            <a:schemeClr val="accent4">
              <a:hueOff val="7796769"/>
              <a:satOff val="-35976"/>
              <a:lumOff val="1324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en-US" sz="2000" b="1" dirty="0">
              <a:solidFill>
                <a:sysClr val="windowText" lastClr="000000"/>
              </a:solidFill>
              <a:cs typeface="2  Nazanin" panose="00000400000000000000" pitchFamily="2" charset="-78"/>
            </a:endParaRPr>
          </a:p>
        </p:txBody>
      </p:sp>
      <p:sp>
        <p:nvSpPr>
          <p:cNvPr id="47" name="Left-Right Arrow 5">
            <a:extLst>
              <a:ext uri="{FF2B5EF4-FFF2-40B4-BE49-F238E27FC236}">
                <a16:creationId xmlns:a16="http://schemas.microsoft.com/office/drawing/2014/main" id="{8D90FB13-5654-FD22-06B5-8037F10B67F8}"/>
              </a:ext>
            </a:extLst>
          </p:cNvPr>
          <p:cNvSpPr/>
          <p:nvPr/>
        </p:nvSpPr>
        <p:spPr>
          <a:xfrm rot="16200000" flipH="1">
            <a:off x="9623268" y="3264936"/>
            <a:ext cx="3670893" cy="409930"/>
          </a:xfrm>
          <a:prstGeom prst="rect">
            <a:avLst/>
          </a:prstGeom>
          <a:gradFill flip="none" rotWithShape="1">
            <a:gsLst>
              <a:gs pos="100000">
                <a:srgbClr val="26E9AA"/>
              </a:gs>
              <a:gs pos="50000">
                <a:schemeClr val="accent4">
                  <a:satMod val="110000"/>
                  <a:lumMod val="100000"/>
                  <a:shade val="100000"/>
                </a:schemeClr>
              </a:gs>
              <a:gs pos="7000">
                <a:srgbClr val="527FD4"/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000" b="1" dirty="0">
                <a:solidFill>
                  <a:schemeClr val="tx1"/>
                </a:solidFill>
                <a:cs typeface="2  Nazanin" panose="00000400000000000000" pitchFamily="2" charset="-78"/>
              </a:rPr>
              <a:t>قالب ادبی سوره مبارکه انشراح </a:t>
            </a:r>
            <a:endParaRPr lang="en-US" sz="2000" b="1" dirty="0">
              <a:solidFill>
                <a:schemeClr val="tx1"/>
              </a:solidFill>
              <a:cs typeface="2  Nazanin" panose="00000400000000000000" pitchFamily="2" charset="-7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C5641E-601E-BE73-0B80-BF145045E2B7}"/>
              </a:ext>
            </a:extLst>
          </p:cNvPr>
          <p:cNvSpPr txBox="1"/>
          <p:nvPr/>
        </p:nvSpPr>
        <p:spPr>
          <a:xfrm>
            <a:off x="2526451" y="1928989"/>
            <a:ext cx="11796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b="1" dirty="0">
                <a:cs typeface="2  Nazanin" panose="00000400000000000000" pitchFamily="2" charset="-78"/>
              </a:rPr>
              <a:t>جملات استفهام با همزه</a:t>
            </a:r>
            <a:endParaRPr lang="en-US" sz="2000" b="1" dirty="0">
              <a:cs typeface="2  Nazanin" panose="00000400000000000000" pitchFamily="2" charset="-78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99714FD-38C2-C41B-449E-BB7709334D83}"/>
              </a:ext>
            </a:extLst>
          </p:cNvPr>
          <p:cNvSpPr txBox="1"/>
          <p:nvPr/>
        </p:nvSpPr>
        <p:spPr>
          <a:xfrm>
            <a:off x="6473084" y="3218632"/>
            <a:ext cx="18771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000" b="1" dirty="0">
                <a:solidFill>
                  <a:sysClr val="windowText" lastClr="000000"/>
                </a:solidFill>
                <a:cs typeface="2  Nazanin" panose="00000400000000000000" pitchFamily="2" charset="-78"/>
              </a:rPr>
              <a:t>إِنَّ مَعَ العُسرِ يُسراً </a:t>
            </a:r>
            <a:endParaRPr lang="en-US" sz="2000" b="1" dirty="0">
              <a:solidFill>
                <a:sysClr val="windowText" lastClr="000000"/>
              </a:solidFill>
              <a:cs typeface="2  Nazanin" panose="00000400000000000000" pitchFamily="2" charset="-78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B8C2C5C-78EE-4FB1-F327-A203ACAC88ED}"/>
              </a:ext>
            </a:extLst>
          </p:cNvPr>
          <p:cNvSpPr txBox="1"/>
          <p:nvPr/>
        </p:nvSpPr>
        <p:spPr>
          <a:xfrm>
            <a:off x="9567333" y="4195710"/>
            <a:ext cx="1036738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2000" b="1" dirty="0">
                <a:solidFill>
                  <a:srgbClr val="002060"/>
                </a:solidFill>
                <a:latin typeface="Calibri" panose="020F0502020204030204"/>
                <a:cs typeface="2  Nazanin" panose="00000400000000000000" pitchFamily="2" charset="-78"/>
              </a:rPr>
              <a:t>فَ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cs typeface="2  Nazanin" panose="00000400000000000000" pitchFamily="2" charset="-78"/>
              </a:rPr>
              <a:t>انصَب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2  Nazanin" panose="00000400000000000000" pitchFamily="2" charset="-78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0DFD9DF-5E8A-48EA-0CA3-0188143F2E88}"/>
              </a:ext>
            </a:extLst>
          </p:cNvPr>
          <p:cNvSpPr txBox="1"/>
          <p:nvPr/>
        </p:nvSpPr>
        <p:spPr>
          <a:xfrm>
            <a:off x="9424384" y="4529829"/>
            <a:ext cx="1179687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2000" b="1" dirty="0">
                <a:solidFill>
                  <a:srgbClr val="002060"/>
                </a:solidFill>
                <a:latin typeface="Calibri" panose="020F0502020204030204"/>
                <a:cs typeface="2  Nazanin" panose="00000400000000000000" pitchFamily="2" charset="-78"/>
              </a:rPr>
              <a:t>فَ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cs typeface="2  Nazanin" panose="00000400000000000000" pitchFamily="2" charset="-78"/>
              </a:rPr>
              <a:t>ارغَب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2  Nazanin" panose="00000400000000000000" pitchFamily="2" charset="-78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10C333D-8EAF-4813-1E13-A062A94389D8}"/>
              </a:ext>
            </a:extLst>
          </p:cNvPr>
          <p:cNvSpPr txBox="1"/>
          <p:nvPr/>
        </p:nvSpPr>
        <p:spPr>
          <a:xfrm>
            <a:off x="6112405" y="4560165"/>
            <a:ext cx="12112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2000" b="1" dirty="0">
                <a:solidFill>
                  <a:srgbClr val="002060"/>
                </a:solidFill>
                <a:latin typeface="Calibri" panose="020F0502020204030204"/>
                <a:cs typeface="2  Nazanin" panose="00000400000000000000" pitchFamily="2" charset="-78"/>
              </a:rPr>
              <a:t>فَ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cs typeface="2  Nazanin" panose="00000400000000000000" pitchFamily="2" charset="-78"/>
              </a:rPr>
              <a:t>رَغتَ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cs typeface="2  Nazanin" panose="00000400000000000000" pitchFamily="2" charset="-78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29E04AE-FA61-6894-90B8-13A23E5EAD62}"/>
              </a:ext>
            </a:extLst>
          </p:cNvPr>
          <p:cNvSpPr txBox="1"/>
          <p:nvPr/>
        </p:nvSpPr>
        <p:spPr>
          <a:xfrm>
            <a:off x="4472012" y="4641986"/>
            <a:ext cx="15337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a-IR" sz="2000" b="1" dirty="0">
                <a:solidFill>
                  <a:sysClr val="windowText" lastClr="000000"/>
                </a:solidFill>
                <a:cs typeface="2  Nazanin" panose="00000400000000000000" pitchFamily="2" charset="-78"/>
              </a:rPr>
              <a:t>جمله شرط</a:t>
            </a:r>
            <a:endParaRPr lang="en-US" sz="2000" b="1" dirty="0">
              <a:solidFill>
                <a:sysClr val="windowText" lastClr="000000"/>
              </a:solidFill>
              <a:cs typeface="2  Nazanin" panose="00000400000000000000" pitchFamily="2" charset="-78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DA66E59-5E5C-0B82-A75F-CE7BBA956BB0}"/>
              </a:ext>
            </a:extLst>
          </p:cNvPr>
          <p:cNvSpPr txBox="1"/>
          <p:nvPr/>
        </p:nvSpPr>
        <p:spPr>
          <a:xfrm>
            <a:off x="7495421" y="4513434"/>
            <a:ext cx="15337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a-IR" sz="2000" b="1" dirty="0">
                <a:solidFill>
                  <a:sysClr val="windowText" lastClr="000000"/>
                </a:solidFill>
                <a:cs typeface="2  Nazanin" panose="00000400000000000000" pitchFamily="2" charset="-78"/>
              </a:rPr>
              <a:t>جمله جواب شرط</a:t>
            </a:r>
            <a:endParaRPr lang="en-US" sz="2000" b="1" dirty="0">
              <a:solidFill>
                <a:sysClr val="windowText" lastClr="000000"/>
              </a:solidFill>
              <a:cs typeface="2 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878068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9"/>
          <p:cNvSpPr/>
          <p:nvPr/>
        </p:nvSpPr>
        <p:spPr>
          <a:xfrm>
            <a:off x="4795313" y="788334"/>
            <a:ext cx="4828144" cy="683019"/>
          </a:xfrm>
          <a:prstGeom prst="roundRect">
            <a:avLst/>
          </a:prstGeom>
          <a:ln w="6349">
            <a:solidFill>
              <a:srgbClr val="BA2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11"/>
          <p:cNvSpPr/>
          <p:nvPr/>
        </p:nvSpPr>
        <p:spPr>
          <a:xfrm>
            <a:off x="4381918" y="1280676"/>
            <a:ext cx="4454510" cy="539812"/>
          </a:xfrm>
          <a:prstGeom prst="roundRect">
            <a:avLst/>
          </a:prstGeom>
          <a:solidFill>
            <a:srgbClr val="B22C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7680856" y="860906"/>
            <a:ext cx="14702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a-IR" sz="2400" b="1" dirty="0"/>
              <a:t>اعراب سوره</a:t>
            </a:r>
            <a:endParaRPr lang="en-US" sz="2400" b="1" dirty="0"/>
          </a:p>
        </p:txBody>
      </p:sp>
      <p:sp>
        <p:nvSpPr>
          <p:cNvPr id="15" name="Rectangle 14"/>
          <p:cNvSpPr/>
          <p:nvPr/>
        </p:nvSpPr>
        <p:spPr>
          <a:xfrm>
            <a:off x="2050632" y="2998868"/>
            <a:ext cx="7640020" cy="1970697"/>
          </a:xfrm>
          <a:prstGeom prst="rect">
            <a:avLst/>
          </a:prstGeom>
          <a:noFill/>
          <a:ln w="244475" cmpd="dbl">
            <a:solidFill>
              <a:srgbClr val="BA2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dirty="0">
                <a:solidFill>
                  <a:schemeClr val="tx1"/>
                </a:solidFill>
              </a:rPr>
              <a:t>کلمات به واسطه نقشی که در جمله دارند حالت فعل، فاعل، مفعول و ... خواهند داشت. </a:t>
            </a:r>
          </a:p>
          <a:p>
            <a:pPr algn="ctr"/>
            <a:r>
              <a:rPr lang="fa-IR" sz="2400" dirty="0">
                <a:solidFill>
                  <a:schemeClr val="tx1"/>
                </a:solidFill>
              </a:rPr>
              <a:t>زیرا تأثیر و تأثر عناصر یک سوره منوط به نقشی است که برای آنها </a:t>
            </a:r>
            <a:br>
              <a:rPr lang="fa-IR" sz="2400" dirty="0">
                <a:solidFill>
                  <a:schemeClr val="tx1"/>
                </a:solidFill>
              </a:rPr>
            </a:br>
            <a:r>
              <a:rPr lang="fa-IR" sz="2400" dirty="0">
                <a:solidFill>
                  <a:schemeClr val="tx1"/>
                </a:solidFill>
              </a:rPr>
              <a:t>در سوره تعیین می شود.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3708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82367B-4CC8-108A-E91F-5207A9632E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E3A44EC-97A4-2258-4996-49FB97B43FAA}"/>
              </a:ext>
            </a:extLst>
          </p:cNvPr>
          <p:cNvGrpSpPr/>
          <p:nvPr/>
        </p:nvGrpSpPr>
        <p:grpSpPr>
          <a:xfrm>
            <a:off x="7602381" y="990131"/>
            <a:ext cx="2372711" cy="614048"/>
            <a:chOff x="3831177" y="1745"/>
            <a:chExt cx="926306" cy="926306"/>
          </a:xfrm>
          <a:blipFill>
            <a:blip r:embed="rId2" cstate="print"/>
            <a:stretch>
              <a:fillRect/>
            </a:stretch>
          </a:blip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A7375D9B-0B9E-9417-F441-8AD888EF6B34}"/>
                </a:ext>
              </a:extLst>
            </p:cNvPr>
            <p:cNvSpPr/>
            <p:nvPr/>
          </p:nvSpPr>
          <p:spPr>
            <a:xfrm>
              <a:off x="3831177" y="1745"/>
              <a:ext cx="926306" cy="926306"/>
            </a:xfrm>
            <a:prstGeom prst="ellipse">
              <a:avLst/>
            </a:prstGeom>
            <a:grpFill/>
            <a:ln>
              <a:solidFill>
                <a:srgbClr val="C14C2D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Oval 10">
              <a:extLst>
                <a:ext uri="{FF2B5EF4-FFF2-40B4-BE49-F238E27FC236}">
                  <a16:creationId xmlns:a16="http://schemas.microsoft.com/office/drawing/2014/main" id="{D90DAE1A-40CB-D0B4-B013-27A6ADC71830}"/>
                </a:ext>
              </a:extLst>
            </p:cNvPr>
            <p:cNvSpPr/>
            <p:nvPr/>
          </p:nvSpPr>
          <p:spPr>
            <a:xfrm>
              <a:off x="3966831" y="137399"/>
              <a:ext cx="654998" cy="654998"/>
            </a:xfrm>
            <a:prstGeom prst="ellipse">
              <a:avLst/>
            </a:prstGeom>
            <a:grpFill/>
            <a:ln>
              <a:solidFill>
                <a:srgbClr val="C14C2D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305" tIns="27305" rIns="27305" bIns="27305" numCol="1" spcCol="1270" anchor="ctr" anchorCtr="0">
              <a:noAutofit/>
            </a:bodyPr>
            <a:lstStyle/>
            <a:p>
              <a:pPr lvl="0"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300" kern="1200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47881BE-0B33-7125-80D5-436C6CE8FBD2}"/>
              </a:ext>
            </a:extLst>
          </p:cNvPr>
          <p:cNvGrpSpPr/>
          <p:nvPr/>
        </p:nvGrpSpPr>
        <p:grpSpPr>
          <a:xfrm>
            <a:off x="6844746" y="1910555"/>
            <a:ext cx="2372711" cy="614048"/>
            <a:chOff x="3143116" y="1031500"/>
            <a:chExt cx="926306" cy="926306"/>
          </a:xfrm>
          <a:blipFill>
            <a:blip r:embed="rId2" cstate="print"/>
            <a:stretch>
              <a:fillRect/>
            </a:stretch>
          </a:blip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94FD93D-BA9C-E31C-5A44-F5B6A05E8E4F}"/>
                </a:ext>
              </a:extLst>
            </p:cNvPr>
            <p:cNvSpPr/>
            <p:nvPr/>
          </p:nvSpPr>
          <p:spPr>
            <a:xfrm>
              <a:off x="3143116" y="1031500"/>
              <a:ext cx="926306" cy="926306"/>
            </a:xfrm>
            <a:prstGeom prst="ellipse">
              <a:avLst/>
            </a:prstGeom>
            <a:grpFill/>
            <a:ln>
              <a:solidFill>
                <a:srgbClr val="C14C2D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Oval 14">
              <a:extLst>
                <a:ext uri="{FF2B5EF4-FFF2-40B4-BE49-F238E27FC236}">
                  <a16:creationId xmlns:a16="http://schemas.microsoft.com/office/drawing/2014/main" id="{E0898A61-A436-60CC-E998-4EF7BFA22FBF}"/>
                </a:ext>
              </a:extLst>
            </p:cNvPr>
            <p:cNvSpPr/>
            <p:nvPr/>
          </p:nvSpPr>
          <p:spPr>
            <a:xfrm>
              <a:off x="3278770" y="1167154"/>
              <a:ext cx="654998" cy="654998"/>
            </a:xfrm>
            <a:prstGeom prst="ellipse">
              <a:avLst/>
            </a:prstGeom>
            <a:grpFill/>
            <a:ln>
              <a:solidFill>
                <a:srgbClr val="C14C2D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305" tIns="27305" rIns="27305" bIns="27305" numCol="1" spcCol="1270" anchor="ctr" anchorCtr="0">
              <a:noAutofit/>
            </a:bodyPr>
            <a:lstStyle/>
            <a:p>
              <a:pPr lvl="0"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300" kern="120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76BBC7F-A51C-F9F5-9091-20E0D3DD1F81}"/>
              </a:ext>
            </a:extLst>
          </p:cNvPr>
          <p:cNvGrpSpPr/>
          <p:nvPr/>
        </p:nvGrpSpPr>
        <p:grpSpPr>
          <a:xfrm>
            <a:off x="6824868" y="4071557"/>
            <a:ext cx="2372711" cy="614048"/>
            <a:chOff x="3143116" y="3460859"/>
            <a:chExt cx="926306" cy="926306"/>
          </a:xfrm>
          <a:blipFill>
            <a:blip r:embed="rId2" cstate="print"/>
            <a:stretch>
              <a:fillRect/>
            </a:stretch>
          </a:blip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5994C25-C5B9-736B-C8BC-8C2F57CFF15A}"/>
                </a:ext>
              </a:extLst>
            </p:cNvPr>
            <p:cNvSpPr/>
            <p:nvPr/>
          </p:nvSpPr>
          <p:spPr>
            <a:xfrm>
              <a:off x="3143116" y="3460859"/>
              <a:ext cx="926306" cy="926306"/>
            </a:xfrm>
            <a:prstGeom prst="ellipse">
              <a:avLst/>
            </a:prstGeom>
            <a:grpFill/>
            <a:ln>
              <a:solidFill>
                <a:srgbClr val="C14C2D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Oval 18">
              <a:extLst>
                <a:ext uri="{FF2B5EF4-FFF2-40B4-BE49-F238E27FC236}">
                  <a16:creationId xmlns:a16="http://schemas.microsoft.com/office/drawing/2014/main" id="{5090C479-859B-7943-F80D-0C707EDBD39A}"/>
                </a:ext>
              </a:extLst>
            </p:cNvPr>
            <p:cNvSpPr/>
            <p:nvPr/>
          </p:nvSpPr>
          <p:spPr>
            <a:xfrm>
              <a:off x="3278770" y="3596513"/>
              <a:ext cx="654998" cy="654998"/>
            </a:xfrm>
            <a:prstGeom prst="ellipse">
              <a:avLst/>
            </a:prstGeom>
            <a:grpFill/>
            <a:ln>
              <a:solidFill>
                <a:srgbClr val="C14C2D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335" tIns="13335" rIns="13335" bIns="13335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100" kern="120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65A5D92-DF75-3EA8-84E6-DD4B5182DA2F}"/>
              </a:ext>
            </a:extLst>
          </p:cNvPr>
          <p:cNvGrpSpPr/>
          <p:nvPr/>
        </p:nvGrpSpPr>
        <p:grpSpPr>
          <a:xfrm>
            <a:off x="7602381" y="5021800"/>
            <a:ext cx="2372711" cy="614048"/>
            <a:chOff x="3831177" y="4490615"/>
            <a:chExt cx="926306" cy="926306"/>
          </a:xfrm>
          <a:blipFill>
            <a:blip r:embed="rId2" cstate="print"/>
            <a:stretch>
              <a:fillRect/>
            </a:stretch>
          </a:blip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B14C90C-24C4-EC40-F9AD-6940C10228F8}"/>
                </a:ext>
              </a:extLst>
            </p:cNvPr>
            <p:cNvSpPr/>
            <p:nvPr/>
          </p:nvSpPr>
          <p:spPr>
            <a:xfrm>
              <a:off x="3831177" y="4490615"/>
              <a:ext cx="926306" cy="926306"/>
            </a:xfrm>
            <a:prstGeom prst="ellipse">
              <a:avLst/>
            </a:prstGeom>
            <a:grpFill/>
            <a:ln>
              <a:solidFill>
                <a:srgbClr val="C14C2D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Oval 22">
              <a:extLst>
                <a:ext uri="{FF2B5EF4-FFF2-40B4-BE49-F238E27FC236}">
                  <a16:creationId xmlns:a16="http://schemas.microsoft.com/office/drawing/2014/main" id="{4FC4B4D3-2691-3202-D89F-89A34FC27B70}"/>
                </a:ext>
              </a:extLst>
            </p:cNvPr>
            <p:cNvSpPr/>
            <p:nvPr/>
          </p:nvSpPr>
          <p:spPr>
            <a:xfrm>
              <a:off x="3966831" y="4626269"/>
              <a:ext cx="654998" cy="654998"/>
            </a:xfrm>
            <a:prstGeom prst="ellipse">
              <a:avLst/>
            </a:prstGeom>
            <a:grpFill/>
            <a:ln>
              <a:solidFill>
                <a:srgbClr val="C14C2D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335" tIns="13335" rIns="13335" bIns="13335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100" kern="1200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48A008B2-EB62-7733-41AE-4675DC9E9B3E}"/>
              </a:ext>
            </a:extLst>
          </p:cNvPr>
          <p:cNvSpPr/>
          <p:nvPr/>
        </p:nvSpPr>
        <p:spPr>
          <a:xfrm>
            <a:off x="10219267" y="308610"/>
            <a:ext cx="1972733" cy="6549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DF7C39-E9B6-ABF7-4A07-8FAAF04E4763}"/>
              </a:ext>
            </a:extLst>
          </p:cNvPr>
          <p:cNvSpPr txBox="1"/>
          <p:nvPr/>
        </p:nvSpPr>
        <p:spPr>
          <a:xfrm>
            <a:off x="9819861" y="129209"/>
            <a:ext cx="237213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a-IR" sz="3600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اعراب</a:t>
            </a:r>
            <a:r>
              <a:rPr lang="fa-IR" sz="4400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fa-IR" sz="3600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سوره </a:t>
            </a:r>
            <a:endParaRPr lang="en-US" sz="4400" b="1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8910D38-FAC3-776D-76BD-3BE836859A83}"/>
              </a:ext>
            </a:extLst>
          </p:cNvPr>
          <p:cNvGrpSpPr/>
          <p:nvPr/>
        </p:nvGrpSpPr>
        <p:grpSpPr>
          <a:xfrm>
            <a:off x="7559857" y="1062142"/>
            <a:ext cx="2415235" cy="412488"/>
            <a:chOff x="4085157" y="1263021"/>
            <a:chExt cx="3526414" cy="412488"/>
          </a:xfrm>
          <a:noFill/>
        </p:grpSpPr>
        <p:sp>
          <p:nvSpPr>
            <p:cNvPr id="22" name="Rounded Rectangle 17">
              <a:extLst>
                <a:ext uri="{FF2B5EF4-FFF2-40B4-BE49-F238E27FC236}">
                  <a16:creationId xmlns:a16="http://schemas.microsoft.com/office/drawing/2014/main" id="{8565BF1D-6F70-FC86-D6BD-5B3821420105}"/>
                </a:ext>
              </a:extLst>
            </p:cNvPr>
            <p:cNvSpPr/>
            <p:nvPr/>
          </p:nvSpPr>
          <p:spPr>
            <a:xfrm>
              <a:off x="4085157" y="1263021"/>
              <a:ext cx="3526414" cy="41248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1470669"/>
                <a:satOff val="-2046"/>
                <a:lumOff val="-784"/>
                <a:alphaOff val="0"/>
              </a:schemeClr>
            </a:fillRef>
            <a:effectRef idx="0">
              <a:schemeClr val="accent5">
                <a:hueOff val="-1470669"/>
                <a:satOff val="-2046"/>
                <a:lumOff val="-78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Rounded Rectangle 10">
              <a:extLst>
                <a:ext uri="{FF2B5EF4-FFF2-40B4-BE49-F238E27FC236}">
                  <a16:creationId xmlns:a16="http://schemas.microsoft.com/office/drawing/2014/main" id="{909DA942-92A8-747B-4926-F25948236F0B}"/>
                </a:ext>
              </a:extLst>
            </p:cNvPr>
            <p:cNvSpPr/>
            <p:nvPr/>
          </p:nvSpPr>
          <p:spPr>
            <a:xfrm>
              <a:off x="4105293" y="1283157"/>
              <a:ext cx="3486142" cy="37221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053" tIns="0" rIns="215053" bIns="0" numCol="1" spcCol="1270" anchor="ctr" anchorCtr="0">
              <a:noAutofit/>
            </a:bodyPr>
            <a:lstStyle/>
            <a:p>
              <a:pPr lvl="0" algn="ctr" defTabSz="8890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Mitra" panose="00000400000000000000" pitchFamily="2" charset="-78"/>
                </a:rPr>
                <a:t>أَ لَم نَشرَح لَكَ صَدرَكَ (1)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E6DC70D-0ADE-4349-6233-2BF40F3CC536}"/>
              </a:ext>
            </a:extLst>
          </p:cNvPr>
          <p:cNvGrpSpPr/>
          <p:nvPr/>
        </p:nvGrpSpPr>
        <p:grpSpPr>
          <a:xfrm>
            <a:off x="6737684" y="2007018"/>
            <a:ext cx="2536627" cy="412488"/>
            <a:chOff x="4085157" y="2211910"/>
            <a:chExt cx="3526414" cy="412488"/>
          </a:xfrm>
          <a:noFill/>
        </p:grpSpPr>
        <p:sp>
          <p:nvSpPr>
            <p:cNvPr id="25" name="Rounded Rectangle 20">
              <a:extLst>
                <a:ext uri="{FF2B5EF4-FFF2-40B4-BE49-F238E27FC236}">
                  <a16:creationId xmlns:a16="http://schemas.microsoft.com/office/drawing/2014/main" id="{FBB0C05D-A284-6853-66A0-6BC211CA98BF}"/>
                </a:ext>
              </a:extLst>
            </p:cNvPr>
            <p:cNvSpPr/>
            <p:nvPr/>
          </p:nvSpPr>
          <p:spPr>
            <a:xfrm>
              <a:off x="4085157" y="2211910"/>
              <a:ext cx="3526414" cy="41248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941338"/>
                <a:satOff val="-4091"/>
                <a:lumOff val="-1569"/>
                <a:alphaOff val="0"/>
              </a:schemeClr>
            </a:fillRef>
            <a:effectRef idx="0">
              <a:schemeClr val="accent5">
                <a:hueOff val="-2941338"/>
                <a:satOff val="-4091"/>
                <a:lumOff val="-156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Rounded Rectangle 14">
              <a:extLst>
                <a:ext uri="{FF2B5EF4-FFF2-40B4-BE49-F238E27FC236}">
                  <a16:creationId xmlns:a16="http://schemas.microsoft.com/office/drawing/2014/main" id="{AA25D052-0308-FC26-59B8-1FC0AB2076E1}"/>
                </a:ext>
              </a:extLst>
            </p:cNvPr>
            <p:cNvSpPr/>
            <p:nvPr/>
          </p:nvSpPr>
          <p:spPr>
            <a:xfrm>
              <a:off x="4105293" y="2232046"/>
              <a:ext cx="3486142" cy="37221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053" tIns="0" rIns="215053" bIns="0" numCol="1" spcCol="1270" anchor="ctr" anchorCtr="0">
              <a:noAutofit/>
            </a:bodyPr>
            <a:lstStyle/>
            <a:p>
              <a:pPr lvl="0" algn="ctr" defTabSz="8890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Mitra" panose="00000400000000000000" pitchFamily="2" charset="-78"/>
                </a:rPr>
                <a:t>وَ وَضَعنا عَنكَ وِزرَكَ (2)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7121A20-B695-7088-0587-3222ACD89780}"/>
              </a:ext>
            </a:extLst>
          </p:cNvPr>
          <p:cNvGrpSpPr/>
          <p:nvPr/>
        </p:nvGrpSpPr>
        <p:grpSpPr>
          <a:xfrm>
            <a:off x="6427932" y="4176858"/>
            <a:ext cx="3089402" cy="412488"/>
            <a:chOff x="4085157" y="4109688"/>
            <a:chExt cx="3526414" cy="412488"/>
          </a:xfrm>
          <a:noFill/>
        </p:grpSpPr>
        <p:sp>
          <p:nvSpPr>
            <p:cNvPr id="28" name="Rounded Rectangle 23">
              <a:extLst>
                <a:ext uri="{FF2B5EF4-FFF2-40B4-BE49-F238E27FC236}">
                  <a16:creationId xmlns:a16="http://schemas.microsoft.com/office/drawing/2014/main" id="{344F8132-F716-17E8-33E7-E1D88818FC26}"/>
                </a:ext>
              </a:extLst>
            </p:cNvPr>
            <p:cNvSpPr/>
            <p:nvPr/>
          </p:nvSpPr>
          <p:spPr>
            <a:xfrm>
              <a:off x="4085157" y="4109688"/>
              <a:ext cx="3526414" cy="41248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5882676"/>
                <a:satOff val="-8182"/>
                <a:lumOff val="-3138"/>
                <a:alphaOff val="0"/>
              </a:schemeClr>
            </a:fillRef>
            <a:effectRef idx="0">
              <a:schemeClr val="accent5">
                <a:hueOff val="-5882676"/>
                <a:satOff val="-8182"/>
                <a:lumOff val="-313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Rounded Rectangle 22">
              <a:extLst>
                <a:ext uri="{FF2B5EF4-FFF2-40B4-BE49-F238E27FC236}">
                  <a16:creationId xmlns:a16="http://schemas.microsoft.com/office/drawing/2014/main" id="{8F600B1D-B782-34AD-3603-A0F7A95D6E8E}"/>
                </a:ext>
              </a:extLst>
            </p:cNvPr>
            <p:cNvSpPr/>
            <p:nvPr/>
          </p:nvSpPr>
          <p:spPr>
            <a:xfrm>
              <a:off x="4105293" y="4129824"/>
              <a:ext cx="3486142" cy="37221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053" tIns="0" rIns="215053" bIns="0" numCol="1" spcCol="1270" anchor="ctr" anchorCtr="0">
              <a:noAutofit/>
            </a:bodyPr>
            <a:lstStyle/>
            <a:p>
              <a:pPr lvl="0" algn="ctr" defTabSz="8890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Mitra" panose="00000400000000000000" pitchFamily="2" charset="-78"/>
                </a:rPr>
                <a:t>الَّذي أَنقَضَ ظَهرَكَ (3)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E150E85-B4FA-AF8C-9966-FCCADB1930C5}"/>
              </a:ext>
            </a:extLst>
          </p:cNvPr>
          <p:cNvGrpSpPr/>
          <p:nvPr/>
        </p:nvGrpSpPr>
        <p:grpSpPr>
          <a:xfrm>
            <a:off x="7409394" y="5122671"/>
            <a:ext cx="2731171" cy="412488"/>
            <a:chOff x="4085157" y="5058577"/>
            <a:chExt cx="3526414" cy="412488"/>
          </a:xfrm>
          <a:noFill/>
        </p:grpSpPr>
        <p:sp>
          <p:nvSpPr>
            <p:cNvPr id="31" name="Rounded Rectangle 26">
              <a:extLst>
                <a:ext uri="{FF2B5EF4-FFF2-40B4-BE49-F238E27FC236}">
                  <a16:creationId xmlns:a16="http://schemas.microsoft.com/office/drawing/2014/main" id="{C66E5C10-CB68-2902-559B-76F66114F1FE}"/>
                </a:ext>
              </a:extLst>
            </p:cNvPr>
            <p:cNvSpPr/>
            <p:nvPr/>
          </p:nvSpPr>
          <p:spPr>
            <a:xfrm>
              <a:off x="4085157" y="5058577"/>
              <a:ext cx="3526414" cy="41248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7353344"/>
                <a:satOff val="-10228"/>
                <a:lumOff val="-3922"/>
                <a:alphaOff val="0"/>
              </a:schemeClr>
            </a:fillRef>
            <a:effectRef idx="0">
              <a:schemeClr val="accent5">
                <a:hueOff val="-7353344"/>
                <a:satOff val="-10228"/>
                <a:lumOff val="-392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Rounded Rectangle 26">
              <a:extLst>
                <a:ext uri="{FF2B5EF4-FFF2-40B4-BE49-F238E27FC236}">
                  <a16:creationId xmlns:a16="http://schemas.microsoft.com/office/drawing/2014/main" id="{56730FC4-B781-E14E-69B1-3D4AAED0815C}"/>
                </a:ext>
              </a:extLst>
            </p:cNvPr>
            <p:cNvSpPr/>
            <p:nvPr/>
          </p:nvSpPr>
          <p:spPr>
            <a:xfrm>
              <a:off x="4105293" y="5078713"/>
              <a:ext cx="3486142" cy="37221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053" tIns="0" rIns="215053" bIns="0" numCol="1" spcCol="1270" anchor="ctr" anchorCtr="0">
              <a:noAutofit/>
            </a:bodyPr>
            <a:lstStyle/>
            <a:p>
              <a:pPr lvl="0" algn="ctr" defTabSz="8890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Mitra" panose="00000400000000000000" pitchFamily="2" charset="-78"/>
                </a:rPr>
                <a:t>وَ رَفَعنا لَكَ ذِكرَكَ (4)</a:t>
              </a:r>
            </a:p>
          </p:txBody>
        </p:sp>
      </p:grpSp>
      <p:sp>
        <p:nvSpPr>
          <p:cNvPr id="33" name="Straight Connector 3">
            <a:extLst>
              <a:ext uri="{FF2B5EF4-FFF2-40B4-BE49-F238E27FC236}">
                <a16:creationId xmlns:a16="http://schemas.microsoft.com/office/drawing/2014/main" id="{CA5CD08C-5698-EC47-2C3D-0CFC21F6997C}"/>
              </a:ext>
            </a:extLst>
          </p:cNvPr>
          <p:cNvSpPr/>
          <p:nvPr/>
        </p:nvSpPr>
        <p:spPr>
          <a:xfrm rot="7477425">
            <a:off x="8801821" y="4504762"/>
            <a:ext cx="1607678" cy="3418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17094"/>
                </a:moveTo>
                <a:lnTo>
                  <a:pt x="1607678" y="17094"/>
                </a:lnTo>
              </a:path>
            </a:pathLst>
          </a:custGeom>
          <a:noFill/>
          <a:ln>
            <a:solidFill>
              <a:srgbClr val="C14C2D"/>
            </a:solidFill>
          </a:ln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10000"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4" name="Straight Connector 4">
            <a:extLst>
              <a:ext uri="{FF2B5EF4-FFF2-40B4-BE49-F238E27FC236}">
                <a16:creationId xmlns:a16="http://schemas.microsoft.com/office/drawing/2014/main" id="{A5D78CEA-3855-52A9-4DD9-3AFB7353BC83}"/>
              </a:ext>
            </a:extLst>
          </p:cNvPr>
          <p:cNvSpPr/>
          <p:nvPr/>
        </p:nvSpPr>
        <p:spPr>
          <a:xfrm rot="9090390">
            <a:off x="8515845" y="3946452"/>
            <a:ext cx="1468211" cy="3418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17094"/>
                </a:moveTo>
                <a:lnTo>
                  <a:pt x="1468211" y="17094"/>
                </a:lnTo>
              </a:path>
            </a:pathLst>
          </a:custGeom>
          <a:noFill/>
          <a:ln>
            <a:solidFill>
              <a:srgbClr val="C14C2D"/>
            </a:solidFill>
          </a:ln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10000"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5" name="Straight Connector 6">
            <a:extLst>
              <a:ext uri="{FF2B5EF4-FFF2-40B4-BE49-F238E27FC236}">
                <a16:creationId xmlns:a16="http://schemas.microsoft.com/office/drawing/2014/main" id="{11A682A5-C656-6E12-3327-300D3742DCD7}"/>
              </a:ext>
            </a:extLst>
          </p:cNvPr>
          <p:cNvSpPr/>
          <p:nvPr/>
        </p:nvSpPr>
        <p:spPr>
          <a:xfrm rot="12509610">
            <a:off x="8515845" y="2659420"/>
            <a:ext cx="1468211" cy="3418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17094"/>
                </a:moveTo>
                <a:lnTo>
                  <a:pt x="1468211" y="17094"/>
                </a:lnTo>
              </a:path>
            </a:pathLst>
          </a:custGeom>
          <a:noFill/>
          <a:ln>
            <a:solidFill>
              <a:srgbClr val="C14C2D"/>
            </a:solidFill>
          </a:ln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10000"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6" name="Straight Connector 7">
            <a:extLst>
              <a:ext uri="{FF2B5EF4-FFF2-40B4-BE49-F238E27FC236}">
                <a16:creationId xmlns:a16="http://schemas.microsoft.com/office/drawing/2014/main" id="{1F49D688-02E9-BCB5-2EC4-DB6A2181F3FC}"/>
              </a:ext>
            </a:extLst>
          </p:cNvPr>
          <p:cNvSpPr/>
          <p:nvPr/>
        </p:nvSpPr>
        <p:spPr>
          <a:xfrm rot="14122575">
            <a:off x="8801821" y="2101111"/>
            <a:ext cx="1607678" cy="3418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17094"/>
                </a:moveTo>
                <a:lnTo>
                  <a:pt x="1607678" y="17094"/>
                </a:lnTo>
              </a:path>
            </a:pathLst>
          </a:custGeom>
          <a:noFill/>
          <a:ln>
            <a:solidFill>
              <a:srgbClr val="C14C2D"/>
            </a:solidFill>
          </a:ln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10000"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CCE91F5-DFA1-B989-7583-F9448B372344}"/>
              </a:ext>
            </a:extLst>
          </p:cNvPr>
          <p:cNvSpPr/>
          <p:nvPr/>
        </p:nvSpPr>
        <p:spPr>
          <a:xfrm>
            <a:off x="9859617" y="2995373"/>
            <a:ext cx="2332383" cy="682469"/>
          </a:xfrm>
          <a:prstGeom prst="ellipse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rgbClr val="C14C2D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52F8106-3A76-DB04-A595-54CCA9090218}"/>
              </a:ext>
            </a:extLst>
          </p:cNvPr>
          <p:cNvGrpSpPr/>
          <p:nvPr/>
        </p:nvGrpSpPr>
        <p:grpSpPr>
          <a:xfrm>
            <a:off x="9392478" y="3081033"/>
            <a:ext cx="2673626" cy="442047"/>
            <a:chOff x="4077862" y="278179"/>
            <a:chExt cx="4110238" cy="442047"/>
          </a:xfrm>
          <a:noFill/>
        </p:grpSpPr>
        <p:sp>
          <p:nvSpPr>
            <p:cNvPr id="41" name="Rounded Rectangle 34">
              <a:extLst>
                <a:ext uri="{FF2B5EF4-FFF2-40B4-BE49-F238E27FC236}">
                  <a16:creationId xmlns:a16="http://schemas.microsoft.com/office/drawing/2014/main" id="{8B866544-4522-1BD9-0648-5A8BE3550F84}"/>
                </a:ext>
              </a:extLst>
            </p:cNvPr>
            <p:cNvSpPr/>
            <p:nvPr/>
          </p:nvSpPr>
          <p:spPr>
            <a:xfrm>
              <a:off x="4077862" y="307738"/>
              <a:ext cx="3517083" cy="41248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Rounded Rectangle 6">
              <a:extLst>
                <a:ext uri="{FF2B5EF4-FFF2-40B4-BE49-F238E27FC236}">
                  <a16:creationId xmlns:a16="http://schemas.microsoft.com/office/drawing/2014/main" id="{962A4985-5EAC-858B-EC32-EBE0D52925FC}"/>
                </a:ext>
              </a:extLst>
            </p:cNvPr>
            <p:cNvSpPr/>
            <p:nvPr/>
          </p:nvSpPr>
          <p:spPr>
            <a:xfrm>
              <a:off x="4711289" y="278179"/>
              <a:ext cx="3476811" cy="37221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053" tIns="0" rIns="215053" bIns="0" numCol="1" spcCol="1270" anchor="ctr" anchorCtr="0">
              <a:noAutofit/>
            </a:bodyPr>
            <a:lstStyle/>
            <a:p>
              <a:pPr lvl="0" algn="ctr" defTabSz="8890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16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Mitra" panose="00000400000000000000" pitchFamily="2" charset="-78"/>
                </a:rPr>
                <a:t>بِسمِ الله الرَّحمنِ الرَّحيمِ</a:t>
              </a:r>
              <a:r>
                <a:rPr lang="fa-IR" sz="28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Mitra" panose="00000400000000000000" pitchFamily="2" charset="-78"/>
                </a:rPr>
                <a:t>‏</a:t>
              </a:r>
              <a:endParaRPr lang="en-US" sz="28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endParaRPr>
            </a:p>
          </p:txBody>
        </p: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C3F30F52-43B8-7DAF-8DA5-F3FC9D16C1A7}"/>
              </a:ext>
            </a:extLst>
          </p:cNvPr>
          <p:cNvSpPr txBox="1"/>
          <p:nvPr/>
        </p:nvSpPr>
        <p:spPr>
          <a:xfrm>
            <a:off x="2860555" y="188695"/>
            <a:ext cx="389161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dirty="0"/>
              <a:t>أَ← همزه استفهام</a:t>
            </a:r>
          </a:p>
          <a:p>
            <a:pPr algn="r"/>
            <a:r>
              <a:rPr lang="ar-SA" dirty="0"/>
              <a:t>لَمْ نَشْرَحْ← فعل جحد و فاعل ضمیر مستتر نحن</a:t>
            </a:r>
          </a:p>
          <a:p>
            <a:pPr algn="r"/>
            <a:r>
              <a:rPr lang="ar-SA" dirty="0"/>
              <a:t>لَكَ← جارومجرور متعلق به لَمْ نَشْرَحْ</a:t>
            </a:r>
          </a:p>
          <a:p>
            <a:pPr algn="r"/>
            <a:r>
              <a:rPr lang="ar-SA" dirty="0"/>
              <a:t>صَدْرَ← مفعول</a:t>
            </a:r>
            <a:r>
              <a:rPr lang="fa-IR" dirty="0"/>
              <a:t> به</a:t>
            </a:r>
            <a:r>
              <a:rPr lang="ar-SA" dirty="0"/>
              <a:t> </a:t>
            </a:r>
            <a:endParaRPr lang="fa-IR" dirty="0"/>
          </a:p>
          <a:p>
            <a:pPr algn="r"/>
            <a:r>
              <a:rPr lang="ar-SA" dirty="0"/>
              <a:t>كَ← مضاف الیه</a:t>
            </a:r>
            <a:endParaRPr lang="en-US" dirty="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DC5EF283-B9B1-717A-CFE5-AA051028FEF1}"/>
              </a:ext>
            </a:extLst>
          </p:cNvPr>
          <p:cNvSpPr txBox="1"/>
          <p:nvPr/>
        </p:nvSpPr>
        <p:spPr>
          <a:xfrm>
            <a:off x="650650" y="1718673"/>
            <a:ext cx="612180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dirty="0"/>
              <a:t>وَ← واو عطف</a:t>
            </a:r>
          </a:p>
          <a:p>
            <a:pPr algn="r"/>
            <a:r>
              <a:rPr lang="ar-SA" dirty="0"/>
              <a:t>وَضَعْنَا← فعل ماضی و فاعل ضمیر بارز نا</a:t>
            </a:r>
            <a:r>
              <a:rPr lang="fa-IR" dirty="0"/>
              <a:t> ( معطوف به الم نشرح)</a:t>
            </a:r>
            <a:endParaRPr lang="ar-SA" dirty="0"/>
          </a:p>
          <a:p>
            <a:pPr algn="r"/>
            <a:r>
              <a:rPr lang="ar-SA" dirty="0"/>
              <a:t>عَنكَ← جارومجرور متعلق به وَضَعْنَا</a:t>
            </a:r>
          </a:p>
          <a:p>
            <a:pPr algn="r"/>
            <a:r>
              <a:rPr lang="ar-SA" dirty="0"/>
              <a:t>وِزْرَ← مفعول</a:t>
            </a:r>
            <a:r>
              <a:rPr lang="fa-IR" dirty="0"/>
              <a:t> به</a:t>
            </a:r>
            <a:r>
              <a:rPr lang="ar-SA" dirty="0"/>
              <a:t> و لفظاً منصوب</a:t>
            </a:r>
          </a:p>
          <a:p>
            <a:pPr algn="r"/>
            <a:r>
              <a:rPr lang="ar-SA" dirty="0"/>
              <a:t>كَ← مضاف الیه</a:t>
            </a:r>
            <a:endParaRPr lang="en-US" dirty="0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3D29E21-A1CF-D55A-1A37-1E4C21897E38}"/>
              </a:ext>
            </a:extLst>
          </p:cNvPr>
          <p:cNvSpPr txBox="1"/>
          <p:nvPr/>
        </p:nvSpPr>
        <p:spPr>
          <a:xfrm>
            <a:off x="650040" y="5082166"/>
            <a:ext cx="612241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dirty="0"/>
              <a:t>وَ← واو عطف</a:t>
            </a:r>
          </a:p>
          <a:p>
            <a:pPr algn="r"/>
            <a:r>
              <a:rPr lang="ar-SA" dirty="0"/>
              <a:t>رَفَعْنَا← فعل ماضی و فاعل ضمیر بارز نا</a:t>
            </a:r>
            <a:r>
              <a:rPr lang="fa-IR" dirty="0"/>
              <a:t> ( عطف بر ما قبل است.)</a:t>
            </a:r>
            <a:endParaRPr lang="ar-SA" dirty="0"/>
          </a:p>
          <a:p>
            <a:pPr algn="r"/>
            <a:r>
              <a:rPr lang="ar-SA" dirty="0"/>
              <a:t>لَكَ← جارومجرور متعلق به رَفَعْنَا</a:t>
            </a:r>
          </a:p>
          <a:p>
            <a:pPr algn="r"/>
            <a:r>
              <a:rPr lang="ar-SA" dirty="0"/>
              <a:t>ذِكْرَ← مفعول</a:t>
            </a:r>
            <a:r>
              <a:rPr lang="fa-IR" dirty="0"/>
              <a:t> به</a:t>
            </a:r>
            <a:r>
              <a:rPr lang="ar-SA" dirty="0"/>
              <a:t> </a:t>
            </a:r>
            <a:endParaRPr lang="fa-IR" dirty="0"/>
          </a:p>
          <a:p>
            <a:pPr algn="r"/>
            <a:r>
              <a:rPr lang="ar-SA" dirty="0"/>
              <a:t>كَ← مضاف الیه</a:t>
            </a:r>
            <a:endParaRPr lang="en-US" dirty="0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4743AE1A-5B90-BF50-439B-67E308924A38}"/>
              </a:ext>
            </a:extLst>
          </p:cNvPr>
          <p:cNvSpPr txBox="1"/>
          <p:nvPr/>
        </p:nvSpPr>
        <p:spPr>
          <a:xfrm>
            <a:off x="650040" y="3400420"/>
            <a:ext cx="612241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dirty="0"/>
              <a:t>الَّذِي← صفت وِزْرَ</a:t>
            </a:r>
          </a:p>
          <a:p>
            <a:pPr algn="r"/>
            <a:r>
              <a:rPr lang="ar-SA" dirty="0"/>
              <a:t>أَنقَضَ← فعل ماضی و فاعل ضمیر مستتر هو</a:t>
            </a:r>
            <a:r>
              <a:rPr lang="fa-IR" dirty="0"/>
              <a:t> </a:t>
            </a:r>
            <a:r>
              <a:rPr lang="ar-SA" dirty="0"/>
              <a:t>[جمله فعلیه, جمله صله و محلی از اعراب ندارد]</a:t>
            </a:r>
          </a:p>
          <a:p>
            <a:pPr algn="r"/>
            <a:r>
              <a:rPr lang="ar-SA" dirty="0"/>
              <a:t>ظَهْرَ← مفعول</a:t>
            </a:r>
            <a:r>
              <a:rPr lang="fa-IR" dirty="0"/>
              <a:t> به</a:t>
            </a:r>
            <a:r>
              <a:rPr lang="ar-SA" dirty="0"/>
              <a:t> </a:t>
            </a:r>
            <a:endParaRPr lang="fa-IR" dirty="0"/>
          </a:p>
          <a:p>
            <a:pPr algn="r"/>
            <a:r>
              <a:rPr lang="ar-SA" dirty="0"/>
              <a:t>كَ← مضاف الیه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9890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796F46-42E6-2163-1F24-E8689DA47F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6DF6DC3-76E4-33D5-A7E2-98B6166CD410}"/>
              </a:ext>
            </a:extLst>
          </p:cNvPr>
          <p:cNvGrpSpPr/>
          <p:nvPr/>
        </p:nvGrpSpPr>
        <p:grpSpPr>
          <a:xfrm>
            <a:off x="7602381" y="990131"/>
            <a:ext cx="2372711" cy="614048"/>
            <a:chOff x="3831177" y="1745"/>
            <a:chExt cx="926306" cy="926306"/>
          </a:xfrm>
          <a:blipFill>
            <a:blip r:embed="rId2" cstate="print"/>
            <a:stretch>
              <a:fillRect/>
            </a:stretch>
          </a:blip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D948D7EC-7DC7-E88F-6D96-534F2D2A388D}"/>
                </a:ext>
              </a:extLst>
            </p:cNvPr>
            <p:cNvSpPr/>
            <p:nvPr/>
          </p:nvSpPr>
          <p:spPr>
            <a:xfrm>
              <a:off x="3831177" y="1745"/>
              <a:ext cx="926306" cy="926306"/>
            </a:xfrm>
            <a:prstGeom prst="ellipse">
              <a:avLst/>
            </a:prstGeom>
            <a:grpFill/>
            <a:ln>
              <a:solidFill>
                <a:srgbClr val="C14C2D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Oval 10">
              <a:extLst>
                <a:ext uri="{FF2B5EF4-FFF2-40B4-BE49-F238E27FC236}">
                  <a16:creationId xmlns:a16="http://schemas.microsoft.com/office/drawing/2014/main" id="{9A3EF41B-D64F-FBDD-68CF-F80E8CD146ED}"/>
                </a:ext>
              </a:extLst>
            </p:cNvPr>
            <p:cNvSpPr/>
            <p:nvPr/>
          </p:nvSpPr>
          <p:spPr>
            <a:xfrm>
              <a:off x="3966831" y="137399"/>
              <a:ext cx="654998" cy="654998"/>
            </a:xfrm>
            <a:prstGeom prst="ellipse">
              <a:avLst/>
            </a:prstGeom>
            <a:grpFill/>
            <a:ln>
              <a:solidFill>
                <a:srgbClr val="C14C2D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305" tIns="27305" rIns="27305" bIns="27305" numCol="1" spcCol="1270" anchor="ctr" anchorCtr="0">
              <a:noAutofit/>
            </a:bodyPr>
            <a:lstStyle/>
            <a:p>
              <a:pPr lvl="0"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300" kern="1200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D69C76-8880-FD28-27A5-898D21409AB0}"/>
              </a:ext>
            </a:extLst>
          </p:cNvPr>
          <p:cNvGrpSpPr/>
          <p:nvPr/>
        </p:nvGrpSpPr>
        <p:grpSpPr>
          <a:xfrm>
            <a:off x="6844746" y="1910555"/>
            <a:ext cx="2372711" cy="614048"/>
            <a:chOff x="3143116" y="1031500"/>
            <a:chExt cx="926306" cy="926306"/>
          </a:xfrm>
          <a:blipFill>
            <a:blip r:embed="rId2" cstate="print"/>
            <a:stretch>
              <a:fillRect/>
            </a:stretch>
          </a:blip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DA003A1-8996-29EE-6A71-0114C088C620}"/>
                </a:ext>
              </a:extLst>
            </p:cNvPr>
            <p:cNvSpPr/>
            <p:nvPr/>
          </p:nvSpPr>
          <p:spPr>
            <a:xfrm>
              <a:off x="3143116" y="1031500"/>
              <a:ext cx="926306" cy="926306"/>
            </a:xfrm>
            <a:prstGeom prst="ellipse">
              <a:avLst/>
            </a:prstGeom>
            <a:grpFill/>
            <a:ln>
              <a:solidFill>
                <a:srgbClr val="C14C2D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Oval 14">
              <a:extLst>
                <a:ext uri="{FF2B5EF4-FFF2-40B4-BE49-F238E27FC236}">
                  <a16:creationId xmlns:a16="http://schemas.microsoft.com/office/drawing/2014/main" id="{7C460168-EB3A-9CF2-21E1-AA6E3FAC88D0}"/>
                </a:ext>
              </a:extLst>
            </p:cNvPr>
            <p:cNvSpPr/>
            <p:nvPr/>
          </p:nvSpPr>
          <p:spPr>
            <a:xfrm>
              <a:off x="3278770" y="1167154"/>
              <a:ext cx="654998" cy="654998"/>
            </a:xfrm>
            <a:prstGeom prst="ellipse">
              <a:avLst/>
            </a:prstGeom>
            <a:grpFill/>
            <a:ln>
              <a:solidFill>
                <a:srgbClr val="C14C2D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305" tIns="27305" rIns="27305" bIns="27305" numCol="1" spcCol="1270" anchor="ctr" anchorCtr="0">
              <a:noAutofit/>
            </a:bodyPr>
            <a:lstStyle/>
            <a:p>
              <a:pPr lvl="0"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300" kern="120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2512F8E-A2C0-E97A-73A4-4C5396ACEB36}"/>
              </a:ext>
            </a:extLst>
          </p:cNvPr>
          <p:cNvGrpSpPr/>
          <p:nvPr/>
        </p:nvGrpSpPr>
        <p:grpSpPr>
          <a:xfrm>
            <a:off x="6824868" y="4071557"/>
            <a:ext cx="2372711" cy="614048"/>
            <a:chOff x="3143116" y="3460859"/>
            <a:chExt cx="926306" cy="926306"/>
          </a:xfrm>
          <a:blipFill>
            <a:blip r:embed="rId2" cstate="print"/>
            <a:stretch>
              <a:fillRect/>
            </a:stretch>
          </a:blip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5A2B3AA-3654-380F-414C-49F888CE64DA}"/>
                </a:ext>
              </a:extLst>
            </p:cNvPr>
            <p:cNvSpPr/>
            <p:nvPr/>
          </p:nvSpPr>
          <p:spPr>
            <a:xfrm>
              <a:off x="3143116" y="3460859"/>
              <a:ext cx="926306" cy="926306"/>
            </a:xfrm>
            <a:prstGeom prst="ellipse">
              <a:avLst/>
            </a:prstGeom>
            <a:grpFill/>
            <a:ln>
              <a:solidFill>
                <a:srgbClr val="C14C2D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Oval 18">
              <a:extLst>
                <a:ext uri="{FF2B5EF4-FFF2-40B4-BE49-F238E27FC236}">
                  <a16:creationId xmlns:a16="http://schemas.microsoft.com/office/drawing/2014/main" id="{2BFA6564-DD67-5991-990C-98B981517EA0}"/>
                </a:ext>
              </a:extLst>
            </p:cNvPr>
            <p:cNvSpPr/>
            <p:nvPr/>
          </p:nvSpPr>
          <p:spPr>
            <a:xfrm>
              <a:off x="3278770" y="3596513"/>
              <a:ext cx="654998" cy="654998"/>
            </a:xfrm>
            <a:prstGeom prst="ellipse">
              <a:avLst/>
            </a:prstGeom>
            <a:grpFill/>
            <a:ln>
              <a:solidFill>
                <a:srgbClr val="C14C2D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335" tIns="13335" rIns="13335" bIns="13335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100" kern="120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BB9A078-5FF1-B98F-D96A-62A84E48DEF5}"/>
              </a:ext>
            </a:extLst>
          </p:cNvPr>
          <p:cNvGrpSpPr/>
          <p:nvPr/>
        </p:nvGrpSpPr>
        <p:grpSpPr>
          <a:xfrm>
            <a:off x="7602381" y="5021800"/>
            <a:ext cx="2372711" cy="614048"/>
            <a:chOff x="3831177" y="4490615"/>
            <a:chExt cx="926306" cy="926306"/>
          </a:xfrm>
          <a:blipFill>
            <a:blip r:embed="rId2" cstate="print"/>
            <a:stretch>
              <a:fillRect/>
            </a:stretch>
          </a:blip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C996908-4361-4070-8FF7-A7C2AC55E3CA}"/>
                </a:ext>
              </a:extLst>
            </p:cNvPr>
            <p:cNvSpPr/>
            <p:nvPr/>
          </p:nvSpPr>
          <p:spPr>
            <a:xfrm>
              <a:off x="3831177" y="4490615"/>
              <a:ext cx="926306" cy="926306"/>
            </a:xfrm>
            <a:prstGeom prst="ellipse">
              <a:avLst/>
            </a:prstGeom>
            <a:grpFill/>
            <a:ln>
              <a:solidFill>
                <a:srgbClr val="C14C2D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Oval 22">
              <a:extLst>
                <a:ext uri="{FF2B5EF4-FFF2-40B4-BE49-F238E27FC236}">
                  <a16:creationId xmlns:a16="http://schemas.microsoft.com/office/drawing/2014/main" id="{67B57001-0F38-42BE-4497-094CDC564438}"/>
                </a:ext>
              </a:extLst>
            </p:cNvPr>
            <p:cNvSpPr/>
            <p:nvPr/>
          </p:nvSpPr>
          <p:spPr>
            <a:xfrm>
              <a:off x="3966831" y="4626269"/>
              <a:ext cx="654998" cy="654998"/>
            </a:xfrm>
            <a:prstGeom prst="ellipse">
              <a:avLst/>
            </a:prstGeom>
            <a:grpFill/>
            <a:ln>
              <a:solidFill>
                <a:srgbClr val="C14C2D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335" tIns="13335" rIns="13335" bIns="13335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100" kern="1200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0B41CBD1-B243-8243-D2E2-C251D0342920}"/>
              </a:ext>
            </a:extLst>
          </p:cNvPr>
          <p:cNvSpPr/>
          <p:nvPr/>
        </p:nvSpPr>
        <p:spPr>
          <a:xfrm>
            <a:off x="10219267" y="308610"/>
            <a:ext cx="1972733" cy="6549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08EB3A1-0BEA-C4A5-9CD5-19280A99DB35}"/>
              </a:ext>
            </a:extLst>
          </p:cNvPr>
          <p:cNvSpPr txBox="1"/>
          <p:nvPr/>
        </p:nvSpPr>
        <p:spPr>
          <a:xfrm>
            <a:off x="9819861" y="129209"/>
            <a:ext cx="237213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a-IR" sz="3600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اعراب</a:t>
            </a:r>
            <a:r>
              <a:rPr lang="fa-IR" sz="4400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fa-IR" sz="3600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سوره </a:t>
            </a:r>
            <a:endParaRPr lang="en-US" sz="4400" b="1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BB6A42E-7C37-1E9A-C798-BDD1C4B1C459}"/>
              </a:ext>
            </a:extLst>
          </p:cNvPr>
          <p:cNvGrpSpPr/>
          <p:nvPr/>
        </p:nvGrpSpPr>
        <p:grpSpPr>
          <a:xfrm>
            <a:off x="7559857" y="1062142"/>
            <a:ext cx="2415235" cy="412488"/>
            <a:chOff x="4085157" y="1263021"/>
            <a:chExt cx="3526414" cy="412488"/>
          </a:xfrm>
          <a:noFill/>
        </p:grpSpPr>
        <p:sp>
          <p:nvSpPr>
            <p:cNvPr id="22" name="Rounded Rectangle 17">
              <a:extLst>
                <a:ext uri="{FF2B5EF4-FFF2-40B4-BE49-F238E27FC236}">
                  <a16:creationId xmlns:a16="http://schemas.microsoft.com/office/drawing/2014/main" id="{E7D36ED4-E0D9-3EF9-A966-A7C383F0D52A}"/>
                </a:ext>
              </a:extLst>
            </p:cNvPr>
            <p:cNvSpPr/>
            <p:nvPr/>
          </p:nvSpPr>
          <p:spPr>
            <a:xfrm>
              <a:off x="4085157" y="1263021"/>
              <a:ext cx="3526414" cy="41248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1470669"/>
                <a:satOff val="-2046"/>
                <a:lumOff val="-784"/>
                <a:alphaOff val="0"/>
              </a:schemeClr>
            </a:fillRef>
            <a:effectRef idx="0">
              <a:schemeClr val="accent5">
                <a:hueOff val="-1470669"/>
                <a:satOff val="-2046"/>
                <a:lumOff val="-78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Rounded Rectangle 10">
              <a:extLst>
                <a:ext uri="{FF2B5EF4-FFF2-40B4-BE49-F238E27FC236}">
                  <a16:creationId xmlns:a16="http://schemas.microsoft.com/office/drawing/2014/main" id="{B569CE9C-B253-9511-6532-7112F6F8D986}"/>
                </a:ext>
              </a:extLst>
            </p:cNvPr>
            <p:cNvSpPr/>
            <p:nvPr/>
          </p:nvSpPr>
          <p:spPr>
            <a:xfrm>
              <a:off x="4105293" y="1283157"/>
              <a:ext cx="3486142" cy="37221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053" tIns="0" rIns="215053" bIns="0" numCol="1" spcCol="1270" anchor="ctr" anchorCtr="0">
              <a:noAutofit/>
            </a:bodyPr>
            <a:lstStyle/>
            <a:p>
              <a:pPr lvl="0" algn="ctr" defTabSz="8890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Mitra" panose="00000400000000000000" pitchFamily="2" charset="-78"/>
                </a:rPr>
                <a:t>فَإِنَّ مَعَ العُسرِ يُسراً (5)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7C08C95-F11D-29FD-D4CB-4251874BE436}"/>
              </a:ext>
            </a:extLst>
          </p:cNvPr>
          <p:cNvGrpSpPr/>
          <p:nvPr/>
        </p:nvGrpSpPr>
        <p:grpSpPr>
          <a:xfrm>
            <a:off x="6737684" y="2007018"/>
            <a:ext cx="2536627" cy="412488"/>
            <a:chOff x="4085157" y="2211910"/>
            <a:chExt cx="3526414" cy="412488"/>
          </a:xfrm>
          <a:noFill/>
        </p:grpSpPr>
        <p:sp>
          <p:nvSpPr>
            <p:cNvPr id="25" name="Rounded Rectangle 20">
              <a:extLst>
                <a:ext uri="{FF2B5EF4-FFF2-40B4-BE49-F238E27FC236}">
                  <a16:creationId xmlns:a16="http://schemas.microsoft.com/office/drawing/2014/main" id="{D2B4FBC5-264B-804F-4934-D8B0C4D76D46}"/>
                </a:ext>
              </a:extLst>
            </p:cNvPr>
            <p:cNvSpPr/>
            <p:nvPr/>
          </p:nvSpPr>
          <p:spPr>
            <a:xfrm>
              <a:off x="4085157" y="2211910"/>
              <a:ext cx="3526414" cy="41248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941338"/>
                <a:satOff val="-4091"/>
                <a:lumOff val="-1569"/>
                <a:alphaOff val="0"/>
              </a:schemeClr>
            </a:fillRef>
            <a:effectRef idx="0">
              <a:schemeClr val="accent5">
                <a:hueOff val="-2941338"/>
                <a:satOff val="-4091"/>
                <a:lumOff val="-156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Rounded Rectangle 14">
              <a:extLst>
                <a:ext uri="{FF2B5EF4-FFF2-40B4-BE49-F238E27FC236}">
                  <a16:creationId xmlns:a16="http://schemas.microsoft.com/office/drawing/2014/main" id="{50230A74-644E-F293-71AD-2737A3519D3C}"/>
                </a:ext>
              </a:extLst>
            </p:cNvPr>
            <p:cNvSpPr/>
            <p:nvPr/>
          </p:nvSpPr>
          <p:spPr>
            <a:xfrm>
              <a:off x="4105293" y="2232046"/>
              <a:ext cx="3486142" cy="37221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053" tIns="0" rIns="215053" bIns="0" numCol="1" spcCol="1270" anchor="ctr" anchorCtr="0">
              <a:noAutofit/>
            </a:bodyPr>
            <a:lstStyle/>
            <a:p>
              <a:pPr lvl="0" algn="ctr" defTabSz="8890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Mitra" panose="00000400000000000000" pitchFamily="2" charset="-78"/>
                </a:rPr>
                <a:t>إِنَّ مَعَ العُسرِ يُسراً (6)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4FDD76B-1218-573C-5349-92AB079044E2}"/>
              </a:ext>
            </a:extLst>
          </p:cNvPr>
          <p:cNvGrpSpPr/>
          <p:nvPr/>
        </p:nvGrpSpPr>
        <p:grpSpPr>
          <a:xfrm>
            <a:off x="6427932" y="4176858"/>
            <a:ext cx="3089402" cy="412488"/>
            <a:chOff x="4085157" y="4109688"/>
            <a:chExt cx="3526414" cy="412488"/>
          </a:xfrm>
          <a:noFill/>
        </p:grpSpPr>
        <p:sp>
          <p:nvSpPr>
            <p:cNvPr id="28" name="Rounded Rectangle 23">
              <a:extLst>
                <a:ext uri="{FF2B5EF4-FFF2-40B4-BE49-F238E27FC236}">
                  <a16:creationId xmlns:a16="http://schemas.microsoft.com/office/drawing/2014/main" id="{F08920FA-A5C8-731D-3FCC-E968618A7D93}"/>
                </a:ext>
              </a:extLst>
            </p:cNvPr>
            <p:cNvSpPr/>
            <p:nvPr/>
          </p:nvSpPr>
          <p:spPr>
            <a:xfrm>
              <a:off x="4085157" y="4109688"/>
              <a:ext cx="3526414" cy="41248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5882676"/>
                <a:satOff val="-8182"/>
                <a:lumOff val="-3138"/>
                <a:alphaOff val="0"/>
              </a:schemeClr>
            </a:fillRef>
            <a:effectRef idx="0">
              <a:schemeClr val="accent5">
                <a:hueOff val="-5882676"/>
                <a:satOff val="-8182"/>
                <a:lumOff val="-313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Rounded Rectangle 22">
              <a:extLst>
                <a:ext uri="{FF2B5EF4-FFF2-40B4-BE49-F238E27FC236}">
                  <a16:creationId xmlns:a16="http://schemas.microsoft.com/office/drawing/2014/main" id="{CDCC866B-AB3B-12C2-4FD8-967C3C88FDBD}"/>
                </a:ext>
              </a:extLst>
            </p:cNvPr>
            <p:cNvSpPr/>
            <p:nvPr/>
          </p:nvSpPr>
          <p:spPr>
            <a:xfrm>
              <a:off x="4105293" y="4129824"/>
              <a:ext cx="3486142" cy="37221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053" tIns="0" rIns="215053" bIns="0" numCol="1" spcCol="1270" anchor="ctr" anchorCtr="0">
              <a:noAutofit/>
            </a:bodyPr>
            <a:lstStyle/>
            <a:p>
              <a:pPr lvl="0" algn="ctr" defTabSz="8890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Mitra" panose="00000400000000000000" pitchFamily="2" charset="-78"/>
                </a:rPr>
                <a:t>فَإِذا فَرَغتَ فَانصَب (7)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9C5D6D2-D72D-D975-D13F-AE5B86FFCF9D}"/>
              </a:ext>
            </a:extLst>
          </p:cNvPr>
          <p:cNvGrpSpPr/>
          <p:nvPr/>
        </p:nvGrpSpPr>
        <p:grpSpPr>
          <a:xfrm>
            <a:off x="7409394" y="5122671"/>
            <a:ext cx="2731171" cy="412488"/>
            <a:chOff x="4085157" y="5058577"/>
            <a:chExt cx="3526414" cy="412488"/>
          </a:xfrm>
          <a:noFill/>
        </p:grpSpPr>
        <p:sp>
          <p:nvSpPr>
            <p:cNvPr id="31" name="Rounded Rectangle 26">
              <a:extLst>
                <a:ext uri="{FF2B5EF4-FFF2-40B4-BE49-F238E27FC236}">
                  <a16:creationId xmlns:a16="http://schemas.microsoft.com/office/drawing/2014/main" id="{A38257A2-10AA-861B-4153-2F6EC4125367}"/>
                </a:ext>
              </a:extLst>
            </p:cNvPr>
            <p:cNvSpPr/>
            <p:nvPr/>
          </p:nvSpPr>
          <p:spPr>
            <a:xfrm>
              <a:off x="4085157" y="5058577"/>
              <a:ext cx="3526414" cy="41248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7353344"/>
                <a:satOff val="-10228"/>
                <a:lumOff val="-3922"/>
                <a:alphaOff val="0"/>
              </a:schemeClr>
            </a:fillRef>
            <a:effectRef idx="0">
              <a:schemeClr val="accent5">
                <a:hueOff val="-7353344"/>
                <a:satOff val="-10228"/>
                <a:lumOff val="-392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Rounded Rectangle 26">
              <a:extLst>
                <a:ext uri="{FF2B5EF4-FFF2-40B4-BE49-F238E27FC236}">
                  <a16:creationId xmlns:a16="http://schemas.microsoft.com/office/drawing/2014/main" id="{DC6B9BBD-EBB6-9A5B-33E9-8100E380024E}"/>
                </a:ext>
              </a:extLst>
            </p:cNvPr>
            <p:cNvSpPr/>
            <p:nvPr/>
          </p:nvSpPr>
          <p:spPr>
            <a:xfrm>
              <a:off x="4105293" y="5078713"/>
              <a:ext cx="3486142" cy="37221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053" tIns="0" rIns="215053" bIns="0" numCol="1" spcCol="1270" anchor="ctr" anchorCtr="0">
              <a:noAutofit/>
            </a:bodyPr>
            <a:lstStyle/>
            <a:p>
              <a:pPr lvl="0" algn="ctr" defTabSz="8890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Mitra" panose="00000400000000000000" pitchFamily="2" charset="-78"/>
                </a:rPr>
                <a:t>وَ إِلى‏ رَبِّكَ فَارغَب (8)</a:t>
              </a:r>
            </a:p>
          </p:txBody>
        </p:sp>
      </p:grpSp>
      <p:sp>
        <p:nvSpPr>
          <p:cNvPr id="33" name="Straight Connector 3">
            <a:extLst>
              <a:ext uri="{FF2B5EF4-FFF2-40B4-BE49-F238E27FC236}">
                <a16:creationId xmlns:a16="http://schemas.microsoft.com/office/drawing/2014/main" id="{C2DD55DD-B232-5F2A-EB93-5A305398EBDB}"/>
              </a:ext>
            </a:extLst>
          </p:cNvPr>
          <p:cNvSpPr/>
          <p:nvPr/>
        </p:nvSpPr>
        <p:spPr>
          <a:xfrm rot="7477425">
            <a:off x="8801821" y="4504762"/>
            <a:ext cx="1607678" cy="3418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17094"/>
                </a:moveTo>
                <a:lnTo>
                  <a:pt x="1607678" y="17094"/>
                </a:lnTo>
              </a:path>
            </a:pathLst>
          </a:custGeom>
          <a:noFill/>
          <a:ln>
            <a:solidFill>
              <a:srgbClr val="C14C2D"/>
            </a:solidFill>
          </a:ln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10000"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4" name="Straight Connector 4">
            <a:extLst>
              <a:ext uri="{FF2B5EF4-FFF2-40B4-BE49-F238E27FC236}">
                <a16:creationId xmlns:a16="http://schemas.microsoft.com/office/drawing/2014/main" id="{6FD6E3EF-676B-E2E1-249D-6224F370DD53}"/>
              </a:ext>
            </a:extLst>
          </p:cNvPr>
          <p:cNvSpPr/>
          <p:nvPr/>
        </p:nvSpPr>
        <p:spPr>
          <a:xfrm rot="9090390">
            <a:off x="8515845" y="3946452"/>
            <a:ext cx="1468211" cy="3418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17094"/>
                </a:moveTo>
                <a:lnTo>
                  <a:pt x="1468211" y="17094"/>
                </a:lnTo>
              </a:path>
            </a:pathLst>
          </a:custGeom>
          <a:noFill/>
          <a:ln>
            <a:solidFill>
              <a:srgbClr val="C14C2D"/>
            </a:solidFill>
          </a:ln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10000"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5" name="Straight Connector 6">
            <a:extLst>
              <a:ext uri="{FF2B5EF4-FFF2-40B4-BE49-F238E27FC236}">
                <a16:creationId xmlns:a16="http://schemas.microsoft.com/office/drawing/2014/main" id="{F173C97F-A684-DF54-5061-B923BD7F6991}"/>
              </a:ext>
            </a:extLst>
          </p:cNvPr>
          <p:cNvSpPr/>
          <p:nvPr/>
        </p:nvSpPr>
        <p:spPr>
          <a:xfrm rot="12509610">
            <a:off x="8515845" y="2659420"/>
            <a:ext cx="1468211" cy="3418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17094"/>
                </a:moveTo>
                <a:lnTo>
                  <a:pt x="1468211" y="17094"/>
                </a:lnTo>
              </a:path>
            </a:pathLst>
          </a:custGeom>
          <a:noFill/>
          <a:ln>
            <a:solidFill>
              <a:srgbClr val="C14C2D"/>
            </a:solidFill>
          </a:ln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10000"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6" name="Straight Connector 7">
            <a:extLst>
              <a:ext uri="{FF2B5EF4-FFF2-40B4-BE49-F238E27FC236}">
                <a16:creationId xmlns:a16="http://schemas.microsoft.com/office/drawing/2014/main" id="{5CFCA497-B2CD-D7BF-D14E-4BF5EC7791DE}"/>
              </a:ext>
            </a:extLst>
          </p:cNvPr>
          <p:cNvSpPr/>
          <p:nvPr/>
        </p:nvSpPr>
        <p:spPr>
          <a:xfrm rot="14122575">
            <a:off x="8801821" y="2101111"/>
            <a:ext cx="1607678" cy="3418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17094"/>
                </a:moveTo>
                <a:lnTo>
                  <a:pt x="1607678" y="17094"/>
                </a:lnTo>
              </a:path>
            </a:pathLst>
          </a:custGeom>
          <a:noFill/>
          <a:ln>
            <a:solidFill>
              <a:srgbClr val="C14C2D"/>
            </a:solidFill>
          </a:ln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10000"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AC897BE-6D73-2A4B-36A5-02590A7CCCA1}"/>
              </a:ext>
            </a:extLst>
          </p:cNvPr>
          <p:cNvSpPr/>
          <p:nvPr/>
        </p:nvSpPr>
        <p:spPr>
          <a:xfrm>
            <a:off x="9859617" y="2995373"/>
            <a:ext cx="2332383" cy="682469"/>
          </a:xfrm>
          <a:prstGeom prst="ellipse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rgbClr val="C14C2D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3C2E1D0-6023-21BE-95E8-BEFFF076FA2E}"/>
              </a:ext>
            </a:extLst>
          </p:cNvPr>
          <p:cNvGrpSpPr/>
          <p:nvPr/>
        </p:nvGrpSpPr>
        <p:grpSpPr>
          <a:xfrm>
            <a:off x="9392478" y="3081033"/>
            <a:ext cx="2673626" cy="442047"/>
            <a:chOff x="4077862" y="278179"/>
            <a:chExt cx="4110238" cy="442047"/>
          </a:xfrm>
          <a:noFill/>
        </p:grpSpPr>
        <p:sp>
          <p:nvSpPr>
            <p:cNvPr id="41" name="Rounded Rectangle 34">
              <a:extLst>
                <a:ext uri="{FF2B5EF4-FFF2-40B4-BE49-F238E27FC236}">
                  <a16:creationId xmlns:a16="http://schemas.microsoft.com/office/drawing/2014/main" id="{8B564717-032F-6802-2077-823BF8476419}"/>
                </a:ext>
              </a:extLst>
            </p:cNvPr>
            <p:cNvSpPr/>
            <p:nvPr/>
          </p:nvSpPr>
          <p:spPr>
            <a:xfrm>
              <a:off x="4077862" y="307738"/>
              <a:ext cx="3517083" cy="41248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Rounded Rectangle 6">
              <a:extLst>
                <a:ext uri="{FF2B5EF4-FFF2-40B4-BE49-F238E27FC236}">
                  <a16:creationId xmlns:a16="http://schemas.microsoft.com/office/drawing/2014/main" id="{F044F131-5F9F-C78E-1350-63952FDD1276}"/>
                </a:ext>
              </a:extLst>
            </p:cNvPr>
            <p:cNvSpPr/>
            <p:nvPr/>
          </p:nvSpPr>
          <p:spPr>
            <a:xfrm>
              <a:off x="4711289" y="278179"/>
              <a:ext cx="3476811" cy="37221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053" tIns="0" rIns="215053" bIns="0" numCol="1" spcCol="1270" anchor="ctr" anchorCtr="0">
              <a:noAutofit/>
            </a:bodyPr>
            <a:lstStyle/>
            <a:p>
              <a:pPr lvl="0" algn="ctr" defTabSz="8890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16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Mitra" panose="00000400000000000000" pitchFamily="2" charset="-78"/>
                </a:rPr>
                <a:t>بِسمِ الله الرَّحمنِ الرَّحيمِ</a:t>
              </a:r>
              <a:r>
                <a:rPr lang="fa-IR" sz="28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Mitra" panose="00000400000000000000" pitchFamily="2" charset="-78"/>
                </a:rPr>
                <a:t>‏</a:t>
              </a:r>
              <a:endParaRPr lang="en-US" sz="28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7EB25AC-FD38-DF9A-22D7-836B4BA2C4D5}"/>
              </a:ext>
            </a:extLst>
          </p:cNvPr>
          <p:cNvSpPr txBox="1"/>
          <p:nvPr/>
        </p:nvSpPr>
        <p:spPr>
          <a:xfrm>
            <a:off x="2144468" y="403850"/>
            <a:ext cx="45719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dirty="0"/>
              <a:t>فَـ← فاء استیناف</a:t>
            </a:r>
          </a:p>
          <a:p>
            <a:pPr algn="r"/>
            <a:r>
              <a:rPr lang="ar-SA" dirty="0"/>
              <a:t>إِنَّ← حرف مشبهه بالفعل</a:t>
            </a:r>
          </a:p>
          <a:p>
            <a:pPr algn="r"/>
            <a:r>
              <a:rPr lang="ar-SA" dirty="0"/>
              <a:t>مَعَ</a:t>
            </a:r>
            <a:r>
              <a:rPr lang="fa-IR" dirty="0"/>
              <a:t> </a:t>
            </a:r>
            <a:r>
              <a:rPr lang="ar-SA" dirty="0"/>
              <a:t>الْعُسْرِ← ظرف مکان</a:t>
            </a:r>
            <a:r>
              <a:rPr lang="fa-IR" dirty="0"/>
              <a:t>،</a:t>
            </a:r>
            <a:r>
              <a:rPr lang="ar-SA" dirty="0"/>
              <a:t> متعلق </a:t>
            </a:r>
            <a:r>
              <a:rPr lang="fa-IR" dirty="0"/>
              <a:t>به </a:t>
            </a:r>
            <a:r>
              <a:rPr lang="ar-SA" dirty="0"/>
              <a:t>محذوف خبر مقدم إِنَّ</a:t>
            </a:r>
          </a:p>
          <a:p>
            <a:pPr algn="r"/>
            <a:r>
              <a:rPr lang="ar-SA" dirty="0"/>
              <a:t>يُسْرًا← اسم إِنَّ و </a:t>
            </a:r>
            <a:r>
              <a:rPr lang="fa-IR" dirty="0"/>
              <a:t>موخر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7F0BBC-0498-0019-72E5-D2668A794CE6}"/>
              </a:ext>
            </a:extLst>
          </p:cNvPr>
          <p:cNvSpPr txBox="1"/>
          <p:nvPr/>
        </p:nvSpPr>
        <p:spPr>
          <a:xfrm>
            <a:off x="372229" y="3051983"/>
            <a:ext cx="634420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dirty="0"/>
              <a:t>فَـ← فاء استیناف</a:t>
            </a:r>
          </a:p>
          <a:p>
            <a:pPr algn="r"/>
            <a:r>
              <a:rPr lang="ar-SA" dirty="0"/>
              <a:t>إِذَا← </a:t>
            </a:r>
            <a:r>
              <a:rPr lang="fa-IR" dirty="0"/>
              <a:t>ظرف برای آینده است که معنی شرط دارد.</a:t>
            </a:r>
            <a:endParaRPr lang="ar-SA" dirty="0"/>
          </a:p>
          <a:p>
            <a:pPr algn="r"/>
            <a:r>
              <a:rPr lang="ar-SA" dirty="0"/>
              <a:t>فَرَغْتَ← فعل ماضی و فاعل ضمیر (تَ)[جمله فعلیه در محل جر</a:t>
            </a:r>
            <a:r>
              <a:rPr lang="fa-IR" dirty="0"/>
              <a:t> زیرا به ظرف اضافه شده</a:t>
            </a:r>
            <a:r>
              <a:rPr lang="ar-SA" dirty="0"/>
              <a:t>← مضاف الیه]</a:t>
            </a:r>
          </a:p>
          <a:p>
            <a:pPr algn="r"/>
            <a:r>
              <a:rPr lang="ar-SA" dirty="0"/>
              <a:t>فَـ← فاء </a:t>
            </a:r>
            <a:r>
              <a:rPr lang="fa-IR" dirty="0"/>
              <a:t>رابطه</a:t>
            </a:r>
            <a:endParaRPr lang="ar-SA" dirty="0"/>
          </a:p>
          <a:p>
            <a:pPr algn="r"/>
            <a:r>
              <a:rPr lang="ar-SA" dirty="0"/>
              <a:t>انصَبْ← فعل امر و فاعل ضمیر مستتر انت</a:t>
            </a:r>
            <a:r>
              <a:rPr lang="fa-IR" dirty="0"/>
              <a:t> – جواب شرط غیر جازم است.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E509E0-3956-B634-A1FC-50B342B9ECE3}"/>
              </a:ext>
            </a:extLst>
          </p:cNvPr>
          <p:cNvSpPr txBox="1"/>
          <p:nvPr/>
        </p:nvSpPr>
        <p:spPr>
          <a:xfrm>
            <a:off x="2459395" y="5068547"/>
            <a:ext cx="425704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dirty="0"/>
              <a:t>وَ← واو عطف</a:t>
            </a:r>
          </a:p>
          <a:p>
            <a:pPr algn="r"/>
            <a:r>
              <a:rPr lang="ar-SA" dirty="0"/>
              <a:t>إِلَىٰ رَبِّ← جارومجرور متعلق به ارْغَب</a:t>
            </a:r>
          </a:p>
          <a:p>
            <a:pPr algn="r"/>
            <a:r>
              <a:rPr lang="ar-SA" dirty="0"/>
              <a:t>كَ← مضاف الیه </a:t>
            </a:r>
            <a:endParaRPr lang="fa-IR" dirty="0"/>
          </a:p>
          <a:p>
            <a:pPr algn="r"/>
            <a:r>
              <a:rPr lang="ar-SA" dirty="0"/>
              <a:t>فَـ← فاء </a:t>
            </a:r>
            <a:r>
              <a:rPr lang="fa-IR" dirty="0"/>
              <a:t>رابطه</a:t>
            </a:r>
            <a:endParaRPr lang="ar-SA" dirty="0"/>
          </a:p>
          <a:p>
            <a:pPr algn="r"/>
            <a:r>
              <a:rPr lang="ar-SA" dirty="0"/>
              <a:t>ارْغَب← فعل امر و فاعل ضمیر مستتر انت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16EECF-E6AB-B7B9-B423-CA4256C75A2A}"/>
              </a:ext>
            </a:extLst>
          </p:cNvPr>
          <p:cNvSpPr txBox="1"/>
          <p:nvPr/>
        </p:nvSpPr>
        <p:spPr>
          <a:xfrm>
            <a:off x="2144468" y="1866416"/>
            <a:ext cx="45719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dirty="0"/>
              <a:t>إِنَّ← حرف مشبهه بالفعل</a:t>
            </a:r>
          </a:p>
          <a:p>
            <a:pPr algn="r"/>
            <a:r>
              <a:rPr lang="ar-SA" dirty="0"/>
              <a:t>مَعَ</a:t>
            </a:r>
            <a:r>
              <a:rPr lang="fa-IR" dirty="0"/>
              <a:t> </a:t>
            </a:r>
            <a:r>
              <a:rPr lang="ar-SA" dirty="0"/>
              <a:t>الْعُسْرِ← ظرف مکان</a:t>
            </a:r>
            <a:r>
              <a:rPr lang="fa-IR" dirty="0"/>
              <a:t>،</a:t>
            </a:r>
            <a:r>
              <a:rPr lang="ar-SA" dirty="0"/>
              <a:t> متعلق </a:t>
            </a:r>
            <a:r>
              <a:rPr lang="fa-IR" dirty="0"/>
              <a:t>به </a:t>
            </a:r>
            <a:r>
              <a:rPr lang="ar-SA" dirty="0"/>
              <a:t>محذوف خبر مقدم إِنَّ</a:t>
            </a:r>
          </a:p>
          <a:p>
            <a:pPr algn="r"/>
            <a:r>
              <a:rPr lang="ar-SA" dirty="0"/>
              <a:t>يُسْرًا← اسم إِنَّ و </a:t>
            </a:r>
            <a:r>
              <a:rPr lang="fa-IR" dirty="0"/>
              <a:t>موخر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4654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6">
            <a:extLst>
              <a:ext uri="{FF2B5EF4-FFF2-40B4-BE49-F238E27FC236}">
                <a16:creationId xmlns:a16="http://schemas.microsoft.com/office/drawing/2014/main" id="{D8BDDCDF-870A-9C26-0B1C-15499EA25EBA}"/>
              </a:ext>
            </a:extLst>
          </p:cNvPr>
          <p:cNvSpPr/>
          <p:nvPr/>
        </p:nvSpPr>
        <p:spPr>
          <a:xfrm>
            <a:off x="5735604" y="442453"/>
            <a:ext cx="4713316" cy="702563"/>
          </a:xfrm>
          <a:prstGeom prst="rect">
            <a:avLst/>
          </a:prstGeom>
          <a:noFill/>
        </p:spPr>
        <p:txBody>
          <a:bodyPr wrap="square" lIns="0" tIns="0" rIns="0" bIns="0" rtlCol="0"/>
          <a:lstStyle/>
          <a:p>
            <a:pPr lvl="0" algn="ctr"/>
            <a:r>
              <a:rPr lang="fa-IR" sz="2800" b="1" dirty="0">
                <a:solidFill>
                  <a:prstClr val="black"/>
                </a:solidFill>
              </a:rPr>
              <a:t>تصویر سازی کلمات در ارتباط با هم</a:t>
            </a:r>
            <a:endParaRPr lang="en-US" sz="2800" b="1" dirty="0">
              <a:solidFill>
                <a:prstClr val="black"/>
              </a:solidFill>
            </a:endParaRPr>
          </a:p>
        </p:txBody>
      </p:sp>
      <p:sp>
        <p:nvSpPr>
          <p:cNvPr id="3" name="object 9">
            <a:extLst>
              <a:ext uri="{FF2B5EF4-FFF2-40B4-BE49-F238E27FC236}">
                <a16:creationId xmlns:a16="http://schemas.microsoft.com/office/drawing/2014/main" id="{7556427C-2111-1C9F-335C-FFA32526E11B}"/>
              </a:ext>
            </a:extLst>
          </p:cNvPr>
          <p:cNvSpPr/>
          <p:nvPr/>
        </p:nvSpPr>
        <p:spPr>
          <a:xfrm>
            <a:off x="5587035" y="367708"/>
            <a:ext cx="4828144" cy="683019"/>
          </a:xfrm>
          <a:prstGeom prst="roundRect">
            <a:avLst/>
          </a:prstGeom>
          <a:ln w="6349">
            <a:solidFill>
              <a:srgbClr val="BA2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AAEAC0-E7A8-5C27-E937-54A45C50B4F4}"/>
              </a:ext>
            </a:extLst>
          </p:cNvPr>
          <p:cNvSpPr txBox="1"/>
          <p:nvPr/>
        </p:nvSpPr>
        <p:spPr>
          <a:xfrm>
            <a:off x="6619407" y="4034277"/>
            <a:ext cx="3638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dirty="0"/>
              <a:t>اشتیاقی که برای حرکت کردن وجود دارد.</a:t>
            </a:r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876AB7B-113F-9AB2-2148-133FCB51A843}"/>
              </a:ext>
            </a:extLst>
          </p:cNvPr>
          <p:cNvSpPr/>
          <p:nvPr/>
        </p:nvSpPr>
        <p:spPr>
          <a:xfrm>
            <a:off x="6525087" y="3911982"/>
            <a:ext cx="304081" cy="104776"/>
          </a:xfrm>
          <a:prstGeom prst="ellipse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D8E717-AA04-F8FF-4ED5-2DAF53BBA022}"/>
              </a:ext>
            </a:extLst>
          </p:cNvPr>
          <p:cNvSpPr txBox="1"/>
          <p:nvPr/>
        </p:nvSpPr>
        <p:spPr>
          <a:xfrm>
            <a:off x="1217673" y="4139167"/>
            <a:ext cx="4999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dirty="0"/>
              <a:t>کسی که کاری را انجام می دهد و </a:t>
            </a:r>
          </a:p>
          <a:p>
            <a:pPr algn="ctr"/>
            <a:r>
              <a:rPr lang="fa-IR" dirty="0"/>
              <a:t>نامش سر زبان ها می افتد.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49C875C-2F09-4E72-4C81-509F2D668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7547" y="1904443"/>
            <a:ext cx="3419374" cy="21018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66B477-DB7A-BC3B-DDF7-3E57411F4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0182" y="1904443"/>
            <a:ext cx="3443012" cy="20075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776060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415B1-4A82-9D6E-B711-14A0508C53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19FBF6D-67A0-0362-DCB8-C44A611A2058}"/>
              </a:ext>
            </a:extLst>
          </p:cNvPr>
          <p:cNvSpPr/>
          <p:nvPr/>
        </p:nvSpPr>
        <p:spPr>
          <a:xfrm>
            <a:off x="2844173" y="709217"/>
            <a:ext cx="6328044" cy="555906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F1EAE8-65EF-E242-67BF-56C9DD345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173" y="1533754"/>
            <a:ext cx="6328044" cy="37904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834F12C-B13A-68FB-7DD9-333C922CDF94}"/>
              </a:ext>
            </a:extLst>
          </p:cNvPr>
          <p:cNvSpPr txBox="1"/>
          <p:nvPr/>
        </p:nvSpPr>
        <p:spPr>
          <a:xfrm>
            <a:off x="4426227" y="5687118"/>
            <a:ext cx="3442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400" b="1" dirty="0">
                <a:solidFill>
                  <a:schemeClr val="bg1"/>
                </a:solidFill>
              </a:rPr>
              <a:t>مسئولیت بزرگ و طاقت فرسا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5428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93CFE69-79B0-440B-949E-DA17AD834A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527073" y="0"/>
            <a:ext cx="4204707" cy="6858000"/>
          </a:xfrm>
          <a:prstGeom prst="rect">
            <a:avLst/>
          </a:prstGeom>
          <a:solidFill>
            <a:srgbClr val="F7CA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290263" y="3149511"/>
            <a:ext cx="4286596" cy="15388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r>
              <a:rPr lang="fa-IR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مرحله دوم:</a:t>
            </a:r>
          </a:p>
          <a:p>
            <a:pPr lvl="0" algn="r"/>
            <a:r>
              <a:rPr lang="fa-IR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گزاره نویسی</a:t>
            </a:r>
            <a:endParaRPr lang="en-US" sz="48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dobe Arabic" panose="02040503050201020203" pitchFamily="18" charset="-78"/>
              <a:ea typeface="Calibri" panose="020F0502020204030204" pitchFamily="34" charset="0"/>
              <a:cs typeface="Adobe Arabic" panose="02040503050201020203" pitchFamily="18" charset="-78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3753AF9-461F-4049-BB9D-621E76A514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638434" y="4759813"/>
            <a:ext cx="3931920" cy="0"/>
          </a:xfrm>
          <a:prstGeom prst="line">
            <a:avLst/>
          </a:prstGeom>
          <a:ln w="38100">
            <a:gradFill>
              <a:gsLst>
                <a:gs pos="0">
                  <a:srgbClr val="00B050"/>
                </a:gs>
                <a:gs pos="51300">
                  <a:schemeClr val="accent2">
                    <a:lumMod val="60000"/>
                    <a:lumOff val="40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8991176" y="4906536"/>
            <a:ext cx="2582759" cy="8710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lnSpc>
                <a:spcPct val="115000"/>
              </a:lnSpc>
              <a:spcAft>
                <a:spcPts val="0"/>
              </a:spcAft>
            </a:pPr>
            <a:r>
              <a:rPr lang="fa-IR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گزاره های </a:t>
            </a:r>
            <a:r>
              <a:rPr lang="fa-IR" sz="4400" b="1" dirty="0">
                <a:ln>
                  <a:solidFill>
                    <a:srgbClr val="AA6254"/>
                  </a:solidFill>
                </a:ln>
                <a:gradFill>
                  <a:gsLst>
                    <a:gs pos="36000">
                      <a:srgbClr val="ED7D31">
                        <a:lumMod val="75000"/>
                      </a:srgbClr>
                    </a:gs>
                    <a:gs pos="12000">
                      <a:srgbClr val="ED7D31">
                        <a:lumMod val="60000"/>
                        <a:lumOff val="40000"/>
                      </a:srgbClr>
                    </a:gs>
                    <a:gs pos="0">
                      <a:srgbClr val="70AD47">
                        <a:lumMod val="75000"/>
                      </a:srgbClr>
                    </a:gs>
                  </a:gsLst>
                  <a:lin ang="0" scaled="0"/>
                </a:gradFill>
                <a:latin typeface="Adobe Arabic" panose="02040503050201020203" pitchFamily="18" charset="-78"/>
                <a:cs typeface="Adobe Arabic" panose="02040503050201020203" pitchFamily="18" charset="-78"/>
              </a:rPr>
              <a:t>قرآنی</a:t>
            </a:r>
            <a:endParaRPr lang="en-US" sz="4400" b="1" dirty="0">
              <a:ln>
                <a:solidFill>
                  <a:srgbClr val="AA6254"/>
                </a:solidFill>
              </a:ln>
              <a:gradFill>
                <a:gsLst>
                  <a:gs pos="36000">
                    <a:srgbClr val="ED7D31">
                      <a:lumMod val="75000"/>
                    </a:srgbClr>
                  </a:gs>
                  <a:gs pos="12000">
                    <a:srgbClr val="ED7D31">
                      <a:lumMod val="60000"/>
                      <a:lumOff val="40000"/>
                    </a:srgbClr>
                  </a:gs>
                  <a:gs pos="0">
                    <a:srgbClr val="70AD47">
                      <a:lumMod val="75000"/>
                    </a:srgbClr>
                  </a:gs>
                </a:gsLst>
                <a:lin ang="0" scaled="0"/>
              </a:gra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556534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8281" t="-1478" r="27679" b="9700"/>
          <a:stretch/>
        </p:blipFill>
        <p:spPr>
          <a:xfrm>
            <a:off x="9681842" y="1738781"/>
            <a:ext cx="999858" cy="13740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4268" y="966324"/>
            <a:ext cx="2889501" cy="25058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7507241" y="2508930"/>
            <a:ext cx="25907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000" dirty="0"/>
              <a:t>منظور از گزاره، </a:t>
            </a:r>
            <a:br>
              <a:rPr lang="fa-IR" sz="2000" dirty="0"/>
            </a:br>
            <a:r>
              <a:rPr lang="fa-IR" sz="2000" dirty="0"/>
              <a:t>جملاتی با اسناد خبری است.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2028" y="5010685"/>
            <a:ext cx="2916250" cy="12961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Google Shape;122;p16">
            <a:extLst>
              <a:ext uri="{FF2B5EF4-FFF2-40B4-BE49-F238E27FC236}">
                <a16:creationId xmlns:a16="http://schemas.microsoft.com/office/drawing/2014/main" id="{B20A10A4-7A7E-4B04-80CF-D9F8A3B1BD0D}"/>
              </a:ext>
            </a:extLst>
          </p:cNvPr>
          <p:cNvSpPr/>
          <p:nvPr/>
        </p:nvSpPr>
        <p:spPr>
          <a:xfrm rot="15655971" flipH="1">
            <a:off x="3623172" y="4078447"/>
            <a:ext cx="1325087" cy="636724"/>
          </a:xfrm>
          <a:custGeom>
            <a:avLst/>
            <a:gdLst/>
            <a:ahLst/>
            <a:cxnLst/>
            <a:rect l="l" t="t" r="r" b="b"/>
            <a:pathLst>
              <a:path w="64098" h="18795" extrusionOk="0">
                <a:moveTo>
                  <a:pt x="34281" y="1"/>
                </a:moveTo>
                <a:cubicBezTo>
                  <a:pt x="33292" y="1"/>
                  <a:pt x="32282" y="31"/>
                  <a:pt x="31252" y="95"/>
                </a:cubicBezTo>
                <a:cubicBezTo>
                  <a:pt x="14115" y="1136"/>
                  <a:pt x="4196" y="7152"/>
                  <a:pt x="2895" y="8323"/>
                </a:cubicBezTo>
                <a:cubicBezTo>
                  <a:pt x="1594" y="9494"/>
                  <a:pt x="1" y="11185"/>
                  <a:pt x="1" y="11185"/>
                </a:cubicBezTo>
                <a:lnTo>
                  <a:pt x="4846" y="11965"/>
                </a:lnTo>
                <a:lnTo>
                  <a:pt x="2375" y="18794"/>
                </a:lnTo>
                <a:cubicBezTo>
                  <a:pt x="7838" y="14989"/>
                  <a:pt x="13822" y="11998"/>
                  <a:pt x="20163" y="9884"/>
                </a:cubicBezTo>
                <a:cubicBezTo>
                  <a:pt x="26411" y="7808"/>
                  <a:pt x="32533" y="7186"/>
                  <a:pt x="37658" y="7186"/>
                </a:cubicBezTo>
                <a:cubicBezTo>
                  <a:pt x="41202" y="7186"/>
                  <a:pt x="44269" y="7484"/>
                  <a:pt x="46569" y="7803"/>
                </a:cubicBezTo>
                <a:cubicBezTo>
                  <a:pt x="52195" y="8583"/>
                  <a:pt x="58992" y="11185"/>
                  <a:pt x="58862" y="11575"/>
                </a:cubicBezTo>
                <a:cubicBezTo>
                  <a:pt x="58731" y="11998"/>
                  <a:pt x="56130" y="12778"/>
                  <a:pt x="54666" y="13949"/>
                </a:cubicBezTo>
                <a:cubicBezTo>
                  <a:pt x="53236" y="15120"/>
                  <a:pt x="54536" y="16160"/>
                  <a:pt x="56780" y="16290"/>
                </a:cubicBezTo>
                <a:cubicBezTo>
                  <a:pt x="56843" y="16294"/>
                  <a:pt x="56909" y="16296"/>
                  <a:pt x="56977" y="16296"/>
                </a:cubicBezTo>
                <a:cubicBezTo>
                  <a:pt x="59279" y="16296"/>
                  <a:pt x="64097" y="14209"/>
                  <a:pt x="64097" y="14209"/>
                </a:cubicBezTo>
                <a:lnTo>
                  <a:pt x="64097" y="9754"/>
                </a:lnTo>
                <a:cubicBezTo>
                  <a:pt x="64097" y="5410"/>
                  <a:pt x="63718" y="3197"/>
                  <a:pt x="62461" y="3197"/>
                </a:cubicBezTo>
                <a:cubicBezTo>
                  <a:pt x="62392" y="3197"/>
                  <a:pt x="62319" y="3204"/>
                  <a:pt x="62244" y="3217"/>
                </a:cubicBezTo>
                <a:cubicBezTo>
                  <a:pt x="60813" y="3478"/>
                  <a:pt x="59902" y="7412"/>
                  <a:pt x="59902" y="7412"/>
                </a:cubicBezTo>
                <a:cubicBezTo>
                  <a:pt x="59902" y="7412"/>
                  <a:pt x="49733" y="1"/>
                  <a:pt x="34281" y="1"/>
                </a:cubicBezTo>
                <a:close/>
              </a:path>
            </a:pathLst>
          </a:custGeom>
          <a:gradFill>
            <a:gsLst>
              <a:gs pos="0">
                <a:srgbClr val="BC6424"/>
              </a:gs>
              <a:gs pos="34000">
                <a:srgbClr val="48CB99"/>
              </a:gs>
              <a:gs pos="82000">
                <a:srgbClr val="E6C903"/>
              </a:gs>
            </a:gsLst>
            <a:lin ang="5400000" scaled="0"/>
          </a:gradFill>
          <a:ln>
            <a:gradFill>
              <a:gsLst>
                <a:gs pos="0">
                  <a:srgbClr val="E3C300"/>
                </a:gs>
                <a:gs pos="47000">
                  <a:srgbClr val="A65B33"/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409773" y="5045728"/>
            <a:ext cx="448654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000" dirty="0"/>
              <a:t>از هر جمله و کلمه و</a:t>
            </a:r>
            <a:br>
              <a:rPr lang="fa-IR" sz="2000" dirty="0"/>
            </a:br>
            <a:r>
              <a:rPr lang="fa-IR" sz="2000" dirty="0"/>
              <a:t> نیز از ارتباط میان جمله یا کلمه ای </a:t>
            </a:r>
            <a:br>
              <a:rPr lang="fa-IR" sz="2000" dirty="0"/>
            </a:br>
            <a:r>
              <a:rPr lang="fa-IR" sz="2000" dirty="0"/>
              <a:t>می توانیم گزاره هایی استخراج کنیم.</a:t>
            </a:r>
          </a:p>
        </p:txBody>
      </p:sp>
      <p:sp>
        <p:nvSpPr>
          <p:cNvPr id="12" name="Google Shape;122;p16">
            <a:extLst>
              <a:ext uri="{FF2B5EF4-FFF2-40B4-BE49-F238E27FC236}">
                <a16:creationId xmlns:a16="http://schemas.microsoft.com/office/drawing/2014/main" id="{B20A10A4-7A7E-4B04-80CF-D9F8A3B1BD0D}"/>
              </a:ext>
            </a:extLst>
          </p:cNvPr>
          <p:cNvSpPr/>
          <p:nvPr/>
        </p:nvSpPr>
        <p:spPr>
          <a:xfrm rot="11644684" flipH="1">
            <a:off x="5600488" y="2821645"/>
            <a:ext cx="1325087" cy="636724"/>
          </a:xfrm>
          <a:custGeom>
            <a:avLst/>
            <a:gdLst/>
            <a:ahLst/>
            <a:cxnLst/>
            <a:rect l="l" t="t" r="r" b="b"/>
            <a:pathLst>
              <a:path w="64098" h="18795" extrusionOk="0">
                <a:moveTo>
                  <a:pt x="34281" y="1"/>
                </a:moveTo>
                <a:cubicBezTo>
                  <a:pt x="33292" y="1"/>
                  <a:pt x="32282" y="31"/>
                  <a:pt x="31252" y="95"/>
                </a:cubicBezTo>
                <a:cubicBezTo>
                  <a:pt x="14115" y="1136"/>
                  <a:pt x="4196" y="7152"/>
                  <a:pt x="2895" y="8323"/>
                </a:cubicBezTo>
                <a:cubicBezTo>
                  <a:pt x="1594" y="9494"/>
                  <a:pt x="1" y="11185"/>
                  <a:pt x="1" y="11185"/>
                </a:cubicBezTo>
                <a:lnTo>
                  <a:pt x="4846" y="11965"/>
                </a:lnTo>
                <a:lnTo>
                  <a:pt x="2375" y="18794"/>
                </a:lnTo>
                <a:cubicBezTo>
                  <a:pt x="7838" y="14989"/>
                  <a:pt x="13822" y="11998"/>
                  <a:pt x="20163" y="9884"/>
                </a:cubicBezTo>
                <a:cubicBezTo>
                  <a:pt x="26411" y="7808"/>
                  <a:pt x="32533" y="7186"/>
                  <a:pt x="37658" y="7186"/>
                </a:cubicBezTo>
                <a:cubicBezTo>
                  <a:pt x="41202" y="7186"/>
                  <a:pt x="44269" y="7484"/>
                  <a:pt x="46569" y="7803"/>
                </a:cubicBezTo>
                <a:cubicBezTo>
                  <a:pt x="52195" y="8583"/>
                  <a:pt x="58992" y="11185"/>
                  <a:pt x="58862" y="11575"/>
                </a:cubicBezTo>
                <a:cubicBezTo>
                  <a:pt x="58731" y="11998"/>
                  <a:pt x="56130" y="12778"/>
                  <a:pt x="54666" y="13949"/>
                </a:cubicBezTo>
                <a:cubicBezTo>
                  <a:pt x="53236" y="15120"/>
                  <a:pt x="54536" y="16160"/>
                  <a:pt x="56780" y="16290"/>
                </a:cubicBezTo>
                <a:cubicBezTo>
                  <a:pt x="56843" y="16294"/>
                  <a:pt x="56909" y="16296"/>
                  <a:pt x="56977" y="16296"/>
                </a:cubicBezTo>
                <a:cubicBezTo>
                  <a:pt x="59279" y="16296"/>
                  <a:pt x="64097" y="14209"/>
                  <a:pt x="64097" y="14209"/>
                </a:cubicBezTo>
                <a:lnTo>
                  <a:pt x="64097" y="9754"/>
                </a:lnTo>
                <a:cubicBezTo>
                  <a:pt x="64097" y="5410"/>
                  <a:pt x="63718" y="3197"/>
                  <a:pt x="62461" y="3197"/>
                </a:cubicBezTo>
                <a:cubicBezTo>
                  <a:pt x="62392" y="3197"/>
                  <a:pt x="62319" y="3204"/>
                  <a:pt x="62244" y="3217"/>
                </a:cubicBezTo>
                <a:cubicBezTo>
                  <a:pt x="60813" y="3478"/>
                  <a:pt x="59902" y="7412"/>
                  <a:pt x="59902" y="7412"/>
                </a:cubicBezTo>
                <a:cubicBezTo>
                  <a:pt x="59902" y="7412"/>
                  <a:pt x="49733" y="1"/>
                  <a:pt x="34281" y="1"/>
                </a:cubicBezTo>
                <a:close/>
              </a:path>
            </a:pathLst>
          </a:custGeom>
          <a:gradFill>
            <a:gsLst>
              <a:gs pos="0">
                <a:srgbClr val="BC6424"/>
              </a:gs>
              <a:gs pos="34000">
                <a:srgbClr val="48CB99"/>
              </a:gs>
              <a:gs pos="82000">
                <a:srgbClr val="E6C903"/>
              </a:gs>
            </a:gsLst>
            <a:lin ang="5400000" scaled="0"/>
          </a:gradFill>
          <a:ln>
            <a:gradFill>
              <a:gsLst>
                <a:gs pos="0">
                  <a:srgbClr val="E3C300"/>
                </a:gs>
                <a:gs pos="47000">
                  <a:srgbClr val="A65B33"/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4903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0D4E7D4-3438-4137-3D38-88841B26CE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6CB28A-1B06-A13A-2D39-B1C051069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486650"/>
            <a:ext cx="6096000" cy="63713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37E2F37-AD0D-E889-0CD8-004814EC9A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775824" y="1762069"/>
            <a:ext cx="1984175" cy="114824"/>
          </a:xfrm>
          <a:prstGeom prst="rect">
            <a:avLst/>
          </a:prstGeom>
          <a:solidFill>
            <a:srgbClr val="49596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AE74FF-5CDA-E11D-A3AF-8C605B9566D7}"/>
              </a:ext>
            </a:extLst>
          </p:cNvPr>
          <p:cNvSpPr txBox="1">
            <a:spLocks/>
          </p:cNvSpPr>
          <p:nvPr/>
        </p:nvSpPr>
        <p:spPr>
          <a:xfrm>
            <a:off x="5118100" y="1869795"/>
            <a:ext cx="6641900" cy="1124345"/>
          </a:xfrm>
          <a:prstGeom prst="rect">
            <a:avLst/>
          </a:prstGeom>
          <a:solidFill>
            <a:srgbClr val="FFFFFF">
              <a:lumMod val="95000"/>
              <a:alpha val="92000"/>
            </a:srgbClr>
          </a:solidFill>
        </p:spPr>
        <p:txBody>
          <a:bodyPr vert="horz" lIns="180000" tIns="180000" rIns="180000" bIns="1800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 spc="-3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540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Corbel"/>
                <a:cs typeface="2  Nazanin" panose="00000400000000000000" pitchFamily="2" charset="-78"/>
              </a:rPr>
              <a:t>فَ</a:t>
            </a:r>
            <a:r>
              <a:rPr kumimoji="0" lang="ar-SA" sz="5400" b="1" i="0" u="none" strike="noStrike" kern="1200" cap="none" spc="-30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orbel"/>
                <a:cs typeface="2  Nazanin" panose="00000400000000000000" pitchFamily="2" charset="-78"/>
              </a:rPr>
              <a:t>إِنَّ مَعَ العُسرِ يُسراً (5)</a:t>
            </a:r>
            <a:endParaRPr kumimoji="0" lang="ar-SA" sz="4000" b="1" i="0" u="none" strike="noStrike" kern="1200" cap="none" spc="-30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Corbel"/>
              <a:cs typeface="2  Nazanin" panose="00000400000000000000" pitchFamily="2" charset="-78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D81B48A-13A4-39FA-251F-8C389302FEEB}"/>
              </a:ext>
            </a:extLst>
          </p:cNvPr>
          <p:cNvSpPr txBox="1">
            <a:spLocks/>
          </p:cNvSpPr>
          <p:nvPr/>
        </p:nvSpPr>
        <p:spPr>
          <a:xfrm>
            <a:off x="5118334" y="2994141"/>
            <a:ext cx="6641626" cy="590155"/>
          </a:xfrm>
          <a:prstGeom prst="rect">
            <a:avLst/>
          </a:prstGeom>
          <a:solidFill>
            <a:srgbClr val="2E404C">
              <a:alpha val="87000"/>
            </a:srgb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SA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ndara"/>
                <a:ea typeface="+mn-ea"/>
                <a:cs typeface="+mn-cs"/>
              </a:rPr>
              <a:t>إِنَّ مَعَ العُسرِ يُسراً (</a:t>
            </a:r>
            <a:r>
              <a:rPr kumimoji="0" lang="fa-IR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ndara"/>
                <a:ea typeface="+mn-ea"/>
                <a:cs typeface="+mn-cs"/>
              </a:rPr>
              <a:t>6</a:t>
            </a:r>
            <a:r>
              <a:rPr kumimoji="0" lang="ar-SA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ndara"/>
                <a:ea typeface="+mn-ea"/>
                <a:cs typeface="+mn-cs"/>
              </a:rPr>
              <a:t>)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B3B4DA21-33F7-E2C8-CC12-9173D79C8D61}"/>
              </a:ext>
            </a:extLst>
          </p:cNvPr>
          <p:cNvSpPr txBox="1">
            <a:spLocks/>
          </p:cNvSpPr>
          <p:nvPr/>
        </p:nvSpPr>
        <p:spPr>
          <a:xfrm>
            <a:off x="6288000" y="3763648"/>
            <a:ext cx="5472000" cy="24283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a-IR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برای انسان ها سختی و آسانی متفاوت است. 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a-IR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به همین دلیل، به خیال باطل خود، آسانی را انتخاب می کنند؛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در حالی که پس از هر سختی آسانی است.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پس اگر سختی را انتخاب کنند، 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حتما به آسانی می رسند.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6993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232542" y="2174346"/>
            <a:ext cx="1887055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Low" rtl="1"/>
            <a:r>
              <a:rPr lang="ar-SA" sz="5400" b="1" dirty="0">
                <a:solidFill>
                  <a:schemeClr val="bg1"/>
                </a:solidFill>
                <a:latin typeface="Adobe Arabic" panose="02040503050201020203" pitchFamily="18" charset="-78"/>
                <a:cs typeface="B Titr" panose="00000700000000000000" pitchFamily="2" charset="-78"/>
              </a:rPr>
              <a:t>درس</a:t>
            </a:r>
            <a:endParaRPr lang="fa-IR" sz="5400" b="1" dirty="0">
              <a:solidFill>
                <a:schemeClr val="bg1"/>
              </a:solidFill>
              <a:latin typeface="Adobe Arabic" panose="02040503050201020203" pitchFamily="18" charset="-78"/>
              <a:cs typeface="B Titr" panose="00000700000000000000" pitchFamily="2" charset="-78"/>
            </a:endParaRPr>
          </a:p>
          <a:p>
            <a:pPr algn="justLow" rtl="1"/>
            <a:r>
              <a:rPr lang="fa-IR" sz="5400" b="1" dirty="0">
                <a:solidFill>
                  <a:schemeClr val="bg1"/>
                </a:solidFill>
                <a:latin typeface="Adobe Arabic" panose="02040503050201020203" pitchFamily="18" charset="-78"/>
                <a:cs typeface="B Titr" panose="00000700000000000000" pitchFamily="2" charset="-78"/>
              </a:rPr>
              <a:t>یازدهم</a:t>
            </a:r>
            <a:endParaRPr lang="en-US" sz="5400" b="1" dirty="0">
              <a:solidFill>
                <a:schemeClr val="bg1"/>
              </a:solidFill>
              <a:latin typeface="Adobe Arabic" panose="02040503050201020203" pitchFamily="18" charset="-78"/>
              <a:cs typeface="B Titr" panose="00000700000000000000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4200" y="2301117"/>
            <a:ext cx="716455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5400" b="1" spc="300" dirty="0">
                <a:solidFill>
                  <a:srgbClr val="1B345A"/>
                </a:solidFill>
                <a:latin typeface="AbdoLine" panose="02000500030000020004" pitchFamily="50" charset="-78"/>
                <a:ea typeface="Calibri" panose="020F0502020204030204" pitchFamily="34" charset="0"/>
                <a:cs typeface="AbdoLine" panose="02000500030000020004" pitchFamily="50" charset="-78"/>
              </a:rPr>
              <a:t>ســوره مبــارکه </a:t>
            </a:r>
            <a:r>
              <a:rPr lang="fa-IR" sz="7200" b="1" u="sng" spc="300" dirty="0">
                <a:solidFill>
                  <a:srgbClr val="24919C"/>
                </a:solidFill>
                <a:latin typeface="AbdoLine" panose="02000500030000020004" pitchFamily="50" charset="-78"/>
                <a:ea typeface="Calibri" panose="020F0502020204030204" pitchFamily="34" charset="0"/>
                <a:cs typeface="AbdoLine" panose="02000500030000020004" pitchFamily="50" charset="-78"/>
              </a:rPr>
              <a:t>انشراح</a:t>
            </a:r>
          </a:p>
          <a:p>
            <a:pPr algn="ctr" rtl="1"/>
            <a:r>
              <a:rPr lang="fa-IR" sz="4400" dirty="0">
                <a:solidFill>
                  <a:srgbClr val="1B345A"/>
                </a:solidFill>
                <a:latin typeface="AbdoLine" panose="02000500030000020004" pitchFamily="50" charset="-78"/>
                <a:ea typeface="Calibri" panose="020F0502020204030204" pitchFamily="34" charset="0"/>
                <a:cs typeface="AbdoLine" panose="02000500030000020004" pitchFamily="50" charset="-78"/>
              </a:rPr>
              <a:t>*</a:t>
            </a:r>
            <a:r>
              <a:rPr lang="fa-IR" sz="4400" b="1" dirty="0">
                <a:solidFill>
                  <a:srgbClr val="1B345A"/>
                </a:solidFill>
                <a:latin typeface="AbdoLine" panose="02000500030000020004" pitchFamily="50" charset="-78"/>
                <a:ea typeface="Calibri" panose="020F0502020204030204" pitchFamily="34" charset="0"/>
                <a:cs typeface="AbdoLine" panose="02000500030000020004" pitchFamily="50" charset="-78"/>
              </a:rPr>
              <a:t>شرح صدر و برنامه ریزی </a:t>
            </a:r>
            <a:br>
              <a:rPr lang="fa-IR" sz="4400" b="1" dirty="0">
                <a:solidFill>
                  <a:srgbClr val="1B345A"/>
                </a:solidFill>
                <a:latin typeface="AbdoLine" panose="02000500030000020004" pitchFamily="50" charset="-78"/>
                <a:ea typeface="Calibri" panose="020F0502020204030204" pitchFamily="34" charset="0"/>
                <a:cs typeface="AbdoLine" panose="02000500030000020004" pitchFamily="50" charset="-78"/>
              </a:rPr>
            </a:br>
            <a:r>
              <a:rPr lang="fa-IR" sz="4400" b="1" dirty="0">
                <a:solidFill>
                  <a:srgbClr val="1B345A"/>
                </a:solidFill>
                <a:latin typeface="AbdoLine" panose="02000500030000020004" pitchFamily="50" charset="-78"/>
                <a:ea typeface="Calibri" panose="020F0502020204030204" pitchFamily="34" charset="0"/>
                <a:cs typeface="AbdoLine" panose="02000500030000020004" pitchFamily="50" charset="-78"/>
              </a:rPr>
              <a:t>منظم به سوی خدا </a:t>
            </a:r>
            <a:r>
              <a:rPr lang="fa-IR" sz="4400" dirty="0">
                <a:solidFill>
                  <a:srgbClr val="1B345A"/>
                </a:solidFill>
                <a:latin typeface="AbdoLine" panose="02000500030000020004" pitchFamily="50" charset="-78"/>
                <a:ea typeface="Calibri" panose="020F0502020204030204" pitchFamily="34" charset="0"/>
                <a:cs typeface="AbdoLine" panose="02000500030000020004" pitchFamily="50" charset="-78"/>
              </a:rPr>
              <a:t>*</a:t>
            </a:r>
            <a:endParaRPr lang="en-US" sz="4400" dirty="0">
              <a:solidFill>
                <a:srgbClr val="1B345A"/>
              </a:solidFill>
              <a:latin typeface="AbdoLine" panose="02000500030000020004" pitchFamily="50" charset="-78"/>
              <a:ea typeface="Calibri" panose="020F0502020204030204" pitchFamily="34" charset="0"/>
              <a:cs typeface="AbdoLine" panose="02000500030000020004" pitchFamily="50" charset="-78"/>
            </a:endParaRPr>
          </a:p>
          <a:p>
            <a:pPr algn="ctr" rtl="1"/>
            <a:endParaRPr lang="en-US" sz="4000" dirty="0">
              <a:solidFill>
                <a:srgbClr val="1B345A"/>
              </a:solidFill>
              <a:latin typeface="AbdoLine" panose="02000500030000020004" pitchFamily="50" charset="-78"/>
              <a:ea typeface="Calibri" panose="020F0502020204030204" pitchFamily="34" charset="0"/>
              <a:cs typeface="AbdoLine" panose="02000500030000020004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636552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93CFE69-79B0-440B-949E-DA17AD834A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527073" y="0"/>
            <a:ext cx="4204707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7409449" y="3026176"/>
            <a:ext cx="4160905" cy="15388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 rtl="1"/>
            <a:r>
              <a:rPr lang="fa-IR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مرحله سوم: </a:t>
            </a:r>
          </a:p>
          <a:p>
            <a:pPr lvl="0" algn="r" rtl="1"/>
            <a:r>
              <a:rPr lang="fa-IR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تدبر در سوره با </a:t>
            </a:r>
          </a:p>
          <a:p>
            <a:pPr lvl="0" algn="r" rtl="1"/>
            <a:r>
              <a:rPr lang="fa-IR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نزديك شدن به غرض آن  </a:t>
            </a:r>
            <a:endParaRPr lang="en-US" sz="36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dobe Arabic" panose="02040503050201020203" pitchFamily="18" charset="-78"/>
              <a:ea typeface="Calibri" panose="020F0502020204030204" pitchFamily="34" charset="0"/>
              <a:cs typeface="Adobe Arabic" panose="02040503050201020203" pitchFamily="18" charset="-78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3753AF9-461F-4049-BB9D-621E76A514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638434" y="4759813"/>
            <a:ext cx="3931920" cy="0"/>
          </a:xfrm>
          <a:prstGeom prst="line">
            <a:avLst/>
          </a:prstGeom>
          <a:noFill/>
          <a:ln w="38100" cap="flat" cmpd="sng" algn="ctr">
            <a:gradFill>
              <a:gsLst>
                <a:gs pos="0">
                  <a:srgbClr val="24919C"/>
                </a:gs>
                <a:gs pos="50000">
                  <a:srgbClr val="D47B69"/>
                </a:gs>
                <a:gs pos="100000">
                  <a:srgbClr val="7EB559"/>
                </a:gs>
              </a:gsLst>
              <a:lin ang="0" scaled="0"/>
            </a:gra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26462675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eo 4" title="Leaves Near The River">
            <a:hlinkClick r:id="" action="ppaction://media"/>
            <a:extLst>
              <a:ext uri="{FF2B5EF4-FFF2-40B4-BE49-F238E27FC236}">
                <a16:creationId xmlns:a16="http://schemas.microsoft.com/office/drawing/2014/main" id="{F3CB7617-6291-1A85-7215-FC07690F9B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D5EC2B-F4A4-17A7-00B5-51100324E40D}"/>
              </a:ext>
            </a:extLst>
          </p:cNvPr>
          <p:cNvSpPr txBox="1"/>
          <p:nvPr/>
        </p:nvSpPr>
        <p:spPr>
          <a:xfrm>
            <a:off x="469125" y="1836751"/>
            <a:ext cx="7999013" cy="4708981"/>
          </a:xfrm>
          <a:prstGeom prst="rect">
            <a:avLst/>
          </a:prstGeom>
          <a:solidFill>
            <a:schemeClr val="accent4">
              <a:lumMod val="20000"/>
              <a:lumOff val="80000"/>
              <a:alpha val="21000"/>
            </a:schemeClr>
          </a:solidFill>
        </p:spPr>
        <p:txBody>
          <a:bodyPr wrap="square" rtlCol="0">
            <a:spAutoFit/>
          </a:bodyPr>
          <a:lstStyle/>
          <a:p>
            <a:r>
              <a:rPr lang="fa-IR" sz="2800" dirty="0"/>
              <a:t>سوره مبارکه انشراح </a:t>
            </a:r>
          </a:p>
          <a:p>
            <a:r>
              <a:rPr lang="fa-IR" sz="2800" dirty="0"/>
              <a:t>در بیان عظمت حضرت رسول به ما می گوید:</a:t>
            </a:r>
          </a:p>
          <a:p>
            <a:endParaRPr lang="fa-IR" sz="2800" dirty="0"/>
          </a:p>
          <a:p>
            <a:r>
              <a:rPr lang="fa-IR" sz="3600" dirty="0"/>
              <a:t>توان حضرت </a:t>
            </a:r>
          </a:p>
          <a:p>
            <a:r>
              <a:rPr lang="fa-IR" sz="3600" dirty="0"/>
              <a:t>در ابلاغ و اجرای رسالتش تا حدی است که</a:t>
            </a:r>
          </a:p>
          <a:p>
            <a:r>
              <a:rPr lang="fa-IR" sz="3600" dirty="0"/>
              <a:t> می تواند به وسعت بشریت، </a:t>
            </a:r>
          </a:p>
          <a:p>
            <a:r>
              <a:rPr lang="fa-IR" sz="3600" dirty="0"/>
              <a:t>برای انسان ها </a:t>
            </a:r>
          </a:p>
          <a:p>
            <a:r>
              <a:rPr lang="fa-IR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رحمت و هدایت </a:t>
            </a:r>
          </a:p>
          <a:p>
            <a:r>
              <a:rPr lang="fa-IR" sz="3600" dirty="0"/>
              <a:t>به ارمغان آورد.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710636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4A9A296-2E56-688D-7F15-E72B0AACFCF5}"/>
              </a:ext>
            </a:extLst>
          </p:cNvPr>
          <p:cNvSpPr txBox="1"/>
          <p:nvPr/>
        </p:nvSpPr>
        <p:spPr>
          <a:xfrm>
            <a:off x="349857" y="2177158"/>
            <a:ext cx="109526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2800" dirty="0">
                <a:cs typeface="B Nazanin" panose="00000400000000000000" pitchFamily="2" charset="-78"/>
              </a:rPr>
              <a:t>2- واژه های ظهر و صدر نشان دهنده چه مفاهیمی است؟ چه ارتباطی با محتوای سوره دارد؟</a:t>
            </a:r>
          </a:p>
          <a:p>
            <a:pPr algn="r"/>
            <a:r>
              <a:rPr lang="fa-IR" sz="2800" dirty="0">
                <a:cs typeface="B Nazanin" panose="00000400000000000000" pitchFamily="2" charset="-78"/>
              </a:rPr>
              <a:t>3- ...</a:t>
            </a:r>
          </a:p>
          <a:p>
            <a:pPr algn="r"/>
            <a:r>
              <a:rPr lang="fa-IR" sz="2800" dirty="0">
                <a:cs typeface="B Nazanin" panose="00000400000000000000" pitchFamily="2" charset="-78"/>
              </a:rPr>
              <a:t>4- ...</a:t>
            </a:r>
          </a:p>
          <a:p>
            <a:pPr algn="r"/>
            <a:r>
              <a:rPr lang="fa-IR" sz="2800" dirty="0">
                <a:cs typeface="B Nazanin" panose="00000400000000000000" pitchFamily="2" charset="-78"/>
              </a:rPr>
              <a:t>.</a:t>
            </a:r>
          </a:p>
          <a:p>
            <a:pPr algn="r"/>
            <a:r>
              <a:rPr lang="fa-IR" sz="2800" dirty="0">
                <a:cs typeface="B Nazanin" panose="00000400000000000000" pitchFamily="2" charset="-78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485A52-D10D-A5BA-AC26-C48163B2E865}"/>
              </a:ext>
            </a:extLst>
          </p:cNvPr>
          <p:cNvSpPr/>
          <p:nvPr/>
        </p:nvSpPr>
        <p:spPr>
          <a:xfrm>
            <a:off x="4078941" y="370179"/>
            <a:ext cx="72235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a-IR" sz="2800" b="1" dirty="0"/>
              <a:t>جمع بندی سوره مبارکه ضحی با طرح سوال و پاسخ به آنها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98CE56-E597-10C8-D12B-3A5CCFF466F0}"/>
              </a:ext>
            </a:extLst>
          </p:cNvPr>
          <p:cNvSpPr/>
          <p:nvPr/>
        </p:nvSpPr>
        <p:spPr>
          <a:xfrm>
            <a:off x="4247768" y="1653938"/>
            <a:ext cx="71545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800" dirty="0">
                <a:cs typeface="B Nazanin" panose="00000400000000000000" pitchFamily="2" charset="-78"/>
              </a:rPr>
              <a:t>1- با توجه به سوره، چرا سوره مبارکه با استفهام آغاز شده است؟</a:t>
            </a:r>
          </a:p>
        </p:txBody>
      </p:sp>
      <p:sp>
        <p:nvSpPr>
          <p:cNvPr id="7" name="Right Bracket 6">
            <a:extLst>
              <a:ext uri="{FF2B5EF4-FFF2-40B4-BE49-F238E27FC236}">
                <a16:creationId xmlns:a16="http://schemas.microsoft.com/office/drawing/2014/main" id="{D6237149-7F5F-9000-F593-674EAA022265}"/>
              </a:ext>
            </a:extLst>
          </p:cNvPr>
          <p:cNvSpPr/>
          <p:nvPr/>
        </p:nvSpPr>
        <p:spPr>
          <a:xfrm>
            <a:off x="11000509" y="1302327"/>
            <a:ext cx="401782" cy="4641272"/>
          </a:xfrm>
          <a:prstGeom prst="rightBracket">
            <a:avLst/>
          </a:prstGeom>
          <a:ln w="28575">
            <a:solidFill>
              <a:srgbClr val="6E5E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9616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93CFE69-79B0-440B-949E-DA17AD834A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527073" y="0"/>
            <a:ext cx="4204707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7469282" y="3182703"/>
            <a:ext cx="4160905" cy="15388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r>
              <a:rPr lang="fa-IR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مرحله چهارم: </a:t>
            </a:r>
          </a:p>
          <a:p>
            <a:pPr lvl="0" algn="r"/>
            <a:r>
              <a:rPr lang="fa-IR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طهارت برای تدبر</a:t>
            </a:r>
            <a:endParaRPr lang="en-US" sz="4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3753AF9-461F-4049-BB9D-621E76A514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638434" y="4759813"/>
            <a:ext cx="3931920" cy="0"/>
          </a:xfrm>
          <a:prstGeom prst="line">
            <a:avLst/>
          </a:prstGeom>
          <a:noFill/>
          <a:ln w="38100" cap="flat" cmpd="sng" algn="ctr">
            <a:gradFill>
              <a:gsLst>
                <a:gs pos="0">
                  <a:srgbClr val="24919C"/>
                </a:gs>
                <a:gs pos="50000">
                  <a:srgbClr val="D47B69"/>
                </a:gs>
                <a:gs pos="100000">
                  <a:srgbClr val="7EB559"/>
                </a:gs>
              </a:gsLst>
              <a:lin ang="0" scaled="0"/>
            </a:gra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39408894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366933" y="1394693"/>
            <a:ext cx="5825067" cy="4470397"/>
            <a:chOff x="6282266" y="1574801"/>
            <a:chExt cx="5825067" cy="447039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82267" y="1574801"/>
              <a:ext cx="5825066" cy="273632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V="1">
              <a:off x="6282266" y="4307943"/>
              <a:ext cx="5825067" cy="1737255"/>
            </a:xfrm>
            <a:prstGeom prst="rect">
              <a:avLst/>
            </a:prstGeom>
          </p:spPr>
        </p:pic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3828" y="4258364"/>
            <a:ext cx="5266890" cy="98500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lvl="0" algn="r"/>
            <a:br>
              <a:rPr lang="fa-IR" b="1" dirty="0"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</a:b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8202818" y="4510873"/>
            <a:ext cx="31149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4000" b="1" dirty="0"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ايجاد طهارت در خود </a:t>
            </a:r>
            <a:endParaRPr lang="en-US" sz="4000" dirty="0"/>
          </a:p>
        </p:txBody>
      </p:sp>
      <p:sp>
        <p:nvSpPr>
          <p:cNvPr id="13" name="Rectangle 12"/>
          <p:cNvSpPr/>
          <p:nvPr/>
        </p:nvSpPr>
        <p:spPr>
          <a:xfrm>
            <a:off x="6636326" y="5244635"/>
            <a:ext cx="5275822" cy="1339286"/>
          </a:xfrm>
          <a:prstGeom prst="rect">
            <a:avLst/>
          </a:prstGeom>
          <a:solidFill>
            <a:srgbClr val="C95A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795030" y="5276822"/>
            <a:ext cx="51507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/>
            <a:r>
              <a:rPr lang="fa-IR" sz="3600" b="1" dirty="0"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از منظر يكي از موضوعات سوره</a:t>
            </a:r>
          </a:p>
        </p:txBody>
      </p:sp>
    </p:spTree>
    <p:extLst>
      <p:ext uri="{BB962C8B-B14F-4D97-AF65-F5344CB8AC3E}">
        <p14:creationId xmlns:p14="http://schemas.microsoft.com/office/powerpoint/2010/main" val="31618976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80C17051-26C5-ABEA-43FE-CFFC46B1501F}"/>
              </a:ext>
            </a:extLst>
          </p:cNvPr>
          <p:cNvGrpSpPr/>
          <p:nvPr/>
        </p:nvGrpSpPr>
        <p:grpSpPr>
          <a:xfrm>
            <a:off x="714758" y="922749"/>
            <a:ext cx="9799231" cy="3894666"/>
            <a:chOff x="2010855" y="1061896"/>
            <a:chExt cx="9799231" cy="3894666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89C94C9D-2179-5E2C-3707-498DA8853733}"/>
                </a:ext>
              </a:extLst>
            </p:cNvPr>
            <p:cNvSpPr/>
            <p:nvPr/>
          </p:nvSpPr>
          <p:spPr>
            <a:xfrm>
              <a:off x="2143469" y="1893647"/>
              <a:ext cx="2333995" cy="769157"/>
            </a:xfrm>
            <a:custGeom>
              <a:avLst/>
              <a:gdLst>
                <a:gd name="connsiteX0" fmla="*/ 0 w 2333995"/>
                <a:gd name="connsiteY0" fmla="*/ 0 h 769157"/>
                <a:gd name="connsiteX1" fmla="*/ 2333995 w 2333995"/>
                <a:gd name="connsiteY1" fmla="*/ 0 h 769157"/>
                <a:gd name="connsiteX2" fmla="*/ 2333995 w 2333995"/>
                <a:gd name="connsiteY2" fmla="*/ 769157 h 769157"/>
                <a:gd name="connsiteX3" fmla="*/ 0 w 2333995"/>
                <a:gd name="connsiteY3" fmla="*/ 769157 h 769157"/>
                <a:gd name="connsiteX4" fmla="*/ 0 w 2333995"/>
                <a:gd name="connsiteY4" fmla="*/ 0 h 76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33995" h="769157">
                  <a:moveTo>
                    <a:pt x="0" y="0"/>
                  </a:moveTo>
                  <a:lnTo>
                    <a:pt x="2333995" y="0"/>
                  </a:lnTo>
                  <a:lnTo>
                    <a:pt x="2333995" y="769157"/>
                  </a:lnTo>
                  <a:lnTo>
                    <a:pt x="0" y="7691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a-IR" sz="2000" kern="1200" dirty="0">
                  <a:cs typeface="B Nazanin" panose="00000400000000000000" pitchFamily="2" charset="-78"/>
                </a:rPr>
                <a:t>برای درک شأن و عظمت </a:t>
              </a: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a-IR" sz="2000" kern="1200" dirty="0">
                  <a:cs typeface="B Nazanin" panose="00000400000000000000" pitchFamily="2" charset="-78"/>
                </a:rPr>
                <a:t>رسول مکرم اسلام</a:t>
              </a:r>
              <a:endParaRPr lang="en-US" sz="2000" kern="1200" dirty="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2FB68E91-4A49-55F4-C57C-4C37C87754A9}"/>
                </a:ext>
              </a:extLst>
            </p:cNvPr>
            <p:cNvSpPr/>
            <p:nvPr/>
          </p:nvSpPr>
          <p:spPr>
            <a:xfrm>
              <a:off x="2140816" y="1659717"/>
              <a:ext cx="185658" cy="185658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B6D3782B-BBED-D2BD-70F1-C804B82ED60C}"/>
                </a:ext>
              </a:extLst>
            </p:cNvPr>
            <p:cNvSpPr/>
            <p:nvPr/>
          </p:nvSpPr>
          <p:spPr>
            <a:xfrm>
              <a:off x="2270777" y="1399795"/>
              <a:ext cx="185658" cy="185658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577538"/>
                <a:satOff val="-2665"/>
                <a:lumOff val="98"/>
                <a:alphaOff val="0"/>
              </a:schemeClr>
            </a:fillRef>
            <a:effectRef idx="0">
              <a:schemeClr val="accent4">
                <a:hueOff val="577538"/>
                <a:satOff val="-2665"/>
                <a:lumOff val="9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B6AE8809-BC6F-A6F7-B189-628A2660882A}"/>
                </a:ext>
              </a:extLst>
            </p:cNvPr>
            <p:cNvSpPr/>
            <p:nvPr/>
          </p:nvSpPr>
          <p:spPr>
            <a:xfrm>
              <a:off x="2582684" y="1451779"/>
              <a:ext cx="291749" cy="291749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1155077"/>
                <a:satOff val="-5330"/>
                <a:lumOff val="196"/>
                <a:alphaOff val="0"/>
              </a:schemeClr>
            </a:fillRef>
            <a:effectRef idx="0">
              <a:schemeClr val="accent4">
                <a:hueOff val="1155077"/>
                <a:satOff val="-5330"/>
                <a:lumOff val="19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1F9094AD-B320-A0A3-1FF7-C32162604A89}"/>
                </a:ext>
              </a:extLst>
            </p:cNvPr>
            <p:cNvSpPr/>
            <p:nvPr/>
          </p:nvSpPr>
          <p:spPr>
            <a:xfrm>
              <a:off x="2842606" y="1165864"/>
              <a:ext cx="185658" cy="185658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1732615"/>
                <a:satOff val="-7995"/>
                <a:lumOff val="294"/>
                <a:alphaOff val="0"/>
              </a:schemeClr>
            </a:fillRef>
            <a:effectRef idx="0">
              <a:schemeClr val="accent4">
                <a:hueOff val="1732615"/>
                <a:satOff val="-7995"/>
                <a:lumOff val="29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4A38A89E-7EEB-4861-0D0E-880DE0127BC2}"/>
                </a:ext>
              </a:extLst>
            </p:cNvPr>
            <p:cNvSpPr/>
            <p:nvPr/>
          </p:nvSpPr>
          <p:spPr>
            <a:xfrm>
              <a:off x="3180505" y="1061896"/>
              <a:ext cx="185658" cy="185658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2310154"/>
                <a:satOff val="-10660"/>
                <a:lumOff val="392"/>
                <a:alphaOff val="0"/>
              </a:schemeClr>
            </a:fillRef>
            <a:effectRef idx="0">
              <a:schemeClr val="accent4">
                <a:hueOff val="2310154"/>
                <a:satOff val="-10660"/>
                <a:lumOff val="39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6A1A98D0-6101-DA89-AA42-D3BFA76D2882}"/>
                </a:ext>
              </a:extLst>
            </p:cNvPr>
            <p:cNvSpPr/>
            <p:nvPr/>
          </p:nvSpPr>
          <p:spPr>
            <a:xfrm>
              <a:off x="3596381" y="1243841"/>
              <a:ext cx="185658" cy="185658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2887692"/>
                <a:satOff val="-13324"/>
                <a:lumOff val="490"/>
                <a:alphaOff val="0"/>
              </a:schemeClr>
            </a:fillRef>
            <a:effectRef idx="0">
              <a:schemeClr val="accent4">
                <a:hueOff val="2887692"/>
                <a:satOff val="-13324"/>
                <a:lumOff val="49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BE1BEF78-78E8-8476-4442-1E82FA60FE80}"/>
                </a:ext>
              </a:extLst>
            </p:cNvPr>
            <p:cNvSpPr/>
            <p:nvPr/>
          </p:nvSpPr>
          <p:spPr>
            <a:xfrm>
              <a:off x="3856303" y="1373802"/>
              <a:ext cx="291749" cy="291749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3465231"/>
                <a:satOff val="-15989"/>
                <a:lumOff val="588"/>
                <a:alphaOff val="0"/>
              </a:schemeClr>
            </a:fillRef>
            <a:effectRef idx="0">
              <a:schemeClr val="accent4">
                <a:hueOff val="3465231"/>
                <a:satOff val="-15989"/>
                <a:lumOff val="58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C099C7D4-1452-2E7D-E133-5355A5C055EE}"/>
                </a:ext>
              </a:extLst>
            </p:cNvPr>
            <p:cNvSpPr/>
            <p:nvPr/>
          </p:nvSpPr>
          <p:spPr>
            <a:xfrm>
              <a:off x="4220195" y="1659717"/>
              <a:ext cx="185658" cy="185658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4042769"/>
                <a:satOff val="-18654"/>
                <a:lumOff val="686"/>
                <a:alphaOff val="0"/>
              </a:schemeClr>
            </a:fillRef>
            <a:effectRef idx="0">
              <a:schemeClr val="accent4">
                <a:hueOff val="4042769"/>
                <a:satOff val="-18654"/>
                <a:lumOff val="68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9515F474-CE65-F442-9DB3-6BBBEE859D67}"/>
                </a:ext>
              </a:extLst>
            </p:cNvPr>
            <p:cNvSpPr/>
            <p:nvPr/>
          </p:nvSpPr>
          <p:spPr>
            <a:xfrm>
              <a:off x="4376148" y="1945631"/>
              <a:ext cx="185658" cy="185658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4620308"/>
                <a:satOff val="-21319"/>
                <a:lumOff val="784"/>
                <a:alphaOff val="0"/>
              </a:schemeClr>
            </a:fillRef>
            <a:effectRef idx="0">
              <a:schemeClr val="accent4">
                <a:hueOff val="4620308"/>
                <a:satOff val="-21319"/>
                <a:lumOff val="78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D22A924A-7A54-B41B-E880-4E6AEC250501}"/>
                </a:ext>
              </a:extLst>
            </p:cNvPr>
            <p:cNvSpPr/>
            <p:nvPr/>
          </p:nvSpPr>
          <p:spPr>
            <a:xfrm>
              <a:off x="3024552" y="1399795"/>
              <a:ext cx="477408" cy="477408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5197846"/>
                <a:satOff val="-23984"/>
                <a:lumOff val="883"/>
                <a:alphaOff val="0"/>
              </a:schemeClr>
            </a:fillRef>
            <a:effectRef idx="0">
              <a:schemeClr val="accent4">
                <a:hueOff val="5197846"/>
                <a:satOff val="-23984"/>
                <a:lumOff val="88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08DC220C-13D7-96BF-4083-2F47E1C90A6E}"/>
                </a:ext>
              </a:extLst>
            </p:cNvPr>
            <p:cNvSpPr/>
            <p:nvPr/>
          </p:nvSpPr>
          <p:spPr>
            <a:xfrm>
              <a:off x="2010855" y="2387499"/>
              <a:ext cx="185658" cy="185658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5775385"/>
                <a:satOff val="-26649"/>
                <a:lumOff val="981"/>
                <a:alphaOff val="0"/>
              </a:schemeClr>
            </a:fillRef>
            <a:effectRef idx="0">
              <a:schemeClr val="accent4">
                <a:hueOff val="5775385"/>
                <a:satOff val="-26649"/>
                <a:lumOff val="98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7B694876-C492-25F9-5018-A602FC026044}"/>
                </a:ext>
              </a:extLst>
            </p:cNvPr>
            <p:cNvSpPr/>
            <p:nvPr/>
          </p:nvSpPr>
          <p:spPr>
            <a:xfrm>
              <a:off x="2166809" y="2621429"/>
              <a:ext cx="291749" cy="291749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6352923"/>
                <a:satOff val="-29314"/>
                <a:lumOff val="1079"/>
                <a:alphaOff val="0"/>
              </a:schemeClr>
            </a:fillRef>
            <a:effectRef idx="0">
              <a:schemeClr val="accent4">
                <a:hueOff val="6352923"/>
                <a:satOff val="-29314"/>
                <a:lumOff val="107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251569B7-7E96-FA07-F234-EA7D969ED1B7}"/>
                </a:ext>
              </a:extLst>
            </p:cNvPr>
            <p:cNvSpPr/>
            <p:nvPr/>
          </p:nvSpPr>
          <p:spPr>
            <a:xfrm>
              <a:off x="2556692" y="2829367"/>
              <a:ext cx="424362" cy="424362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6930461"/>
                <a:satOff val="-31979"/>
                <a:lumOff val="1177"/>
                <a:alphaOff val="0"/>
              </a:schemeClr>
            </a:fillRef>
            <a:effectRef idx="0">
              <a:schemeClr val="accent4">
                <a:hueOff val="6930461"/>
                <a:satOff val="-31979"/>
                <a:lumOff val="117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5C939F87-5A04-DA96-EE13-58A5D4F31DBE}"/>
                </a:ext>
              </a:extLst>
            </p:cNvPr>
            <p:cNvSpPr/>
            <p:nvPr/>
          </p:nvSpPr>
          <p:spPr>
            <a:xfrm>
              <a:off x="3102529" y="3167266"/>
              <a:ext cx="185658" cy="185658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7508000"/>
                <a:satOff val="-34644"/>
                <a:lumOff val="1275"/>
                <a:alphaOff val="0"/>
              </a:schemeClr>
            </a:fillRef>
            <a:effectRef idx="0">
              <a:schemeClr val="accent4">
                <a:hueOff val="7508000"/>
                <a:satOff val="-34644"/>
                <a:lumOff val="127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A9A6B09F-C3CF-4282-F29A-0157DB80EABA}"/>
                </a:ext>
              </a:extLst>
            </p:cNvPr>
            <p:cNvSpPr/>
            <p:nvPr/>
          </p:nvSpPr>
          <p:spPr>
            <a:xfrm>
              <a:off x="3206498" y="2829367"/>
              <a:ext cx="291749" cy="291749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8085538"/>
                <a:satOff val="-37308"/>
                <a:lumOff val="1373"/>
                <a:alphaOff val="0"/>
              </a:schemeClr>
            </a:fillRef>
            <a:effectRef idx="0">
              <a:schemeClr val="accent4">
                <a:hueOff val="8085538"/>
                <a:satOff val="-37308"/>
                <a:lumOff val="13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17609C14-2811-FE11-3E2B-BF8974F7DFE2}"/>
                </a:ext>
              </a:extLst>
            </p:cNvPr>
            <p:cNvSpPr/>
            <p:nvPr/>
          </p:nvSpPr>
          <p:spPr>
            <a:xfrm>
              <a:off x="3466420" y="3193258"/>
              <a:ext cx="185658" cy="185658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8663077"/>
                <a:satOff val="-39973"/>
                <a:lumOff val="1471"/>
                <a:alphaOff val="0"/>
              </a:schemeClr>
            </a:fillRef>
            <a:effectRef idx="0">
              <a:schemeClr val="accent4">
                <a:hueOff val="8663077"/>
                <a:satOff val="-39973"/>
                <a:lumOff val="147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E17BCFC2-3489-4F45-6359-F6FC8A4D29F7}"/>
                </a:ext>
              </a:extLst>
            </p:cNvPr>
            <p:cNvSpPr/>
            <p:nvPr/>
          </p:nvSpPr>
          <p:spPr>
            <a:xfrm>
              <a:off x="3700350" y="2777383"/>
              <a:ext cx="424362" cy="424362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9240615"/>
                <a:satOff val="-42638"/>
                <a:lumOff val="1569"/>
                <a:alphaOff val="0"/>
              </a:schemeClr>
            </a:fillRef>
            <a:effectRef idx="0">
              <a:schemeClr val="accent4">
                <a:hueOff val="9240615"/>
                <a:satOff val="-42638"/>
                <a:lumOff val="156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52A0CA0E-E868-2535-0274-996AE5462979}"/>
                </a:ext>
              </a:extLst>
            </p:cNvPr>
            <p:cNvSpPr/>
            <p:nvPr/>
          </p:nvSpPr>
          <p:spPr>
            <a:xfrm>
              <a:off x="4272179" y="2673414"/>
              <a:ext cx="291749" cy="291749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9818154"/>
                <a:satOff val="-45303"/>
                <a:lumOff val="1667"/>
                <a:alphaOff val="0"/>
              </a:schemeClr>
            </a:fillRef>
            <a:effectRef idx="0">
              <a:schemeClr val="accent4">
                <a:hueOff val="9818154"/>
                <a:satOff val="-45303"/>
                <a:lumOff val="166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6" name="Arrow: Chevron 65">
              <a:extLst>
                <a:ext uri="{FF2B5EF4-FFF2-40B4-BE49-F238E27FC236}">
                  <a16:creationId xmlns:a16="http://schemas.microsoft.com/office/drawing/2014/main" id="{38108F91-3201-F5CE-B9D3-95F9E7AE414C}"/>
                </a:ext>
              </a:extLst>
            </p:cNvPr>
            <p:cNvSpPr/>
            <p:nvPr/>
          </p:nvSpPr>
          <p:spPr>
            <a:xfrm>
              <a:off x="5359754" y="1473370"/>
              <a:ext cx="856826" cy="1635775"/>
            </a:xfrm>
            <a:prstGeom prst="chevron">
              <a:avLst>
                <a:gd name="adj" fmla="val 6231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7A33177-1F12-32B8-0CF1-20F141781052}"/>
                </a:ext>
              </a:extLst>
            </p:cNvPr>
            <p:cNvSpPr/>
            <p:nvPr/>
          </p:nvSpPr>
          <p:spPr>
            <a:xfrm>
              <a:off x="7961637" y="3515536"/>
              <a:ext cx="2336800" cy="1441026"/>
            </a:xfrm>
            <a:custGeom>
              <a:avLst/>
              <a:gdLst>
                <a:gd name="connsiteX0" fmla="*/ 0 w 2336800"/>
                <a:gd name="connsiteY0" fmla="*/ 0 h 1441026"/>
                <a:gd name="connsiteX1" fmla="*/ 2336800 w 2336800"/>
                <a:gd name="connsiteY1" fmla="*/ 0 h 1441026"/>
                <a:gd name="connsiteX2" fmla="*/ 2336800 w 2336800"/>
                <a:gd name="connsiteY2" fmla="*/ 1441026 h 1441026"/>
                <a:gd name="connsiteX3" fmla="*/ 0 w 2336800"/>
                <a:gd name="connsiteY3" fmla="*/ 1441026 h 1441026"/>
                <a:gd name="connsiteX4" fmla="*/ 0 w 2336800"/>
                <a:gd name="connsiteY4" fmla="*/ 0 h 1441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36800" h="1441026">
                  <a:moveTo>
                    <a:pt x="0" y="0"/>
                  </a:moveTo>
                  <a:lnTo>
                    <a:pt x="2336800" y="0"/>
                  </a:lnTo>
                  <a:lnTo>
                    <a:pt x="2336800" y="1441026"/>
                  </a:lnTo>
                  <a:lnTo>
                    <a:pt x="0" y="14410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2550" tIns="82550" rIns="82550" bIns="82550" numCol="1" spcCol="1270" anchor="ctr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6500" kern="1200"/>
            </a:p>
          </p:txBody>
        </p:sp>
        <p:sp>
          <p:nvSpPr>
            <p:cNvPr id="70" name="Arrow: Chevron 69">
              <a:extLst>
                <a:ext uri="{FF2B5EF4-FFF2-40B4-BE49-F238E27FC236}">
                  <a16:creationId xmlns:a16="http://schemas.microsoft.com/office/drawing/2014/main" id="{5173FBE3-A953-0B5B-2974-57965525DF02}"/>
                </a:ext>
              </a:extLst>
            </p:cNvPr>
            <p:cNvSpPr/>
            <p:nvPr/>
          </p:nvSpPr>
          <p:spPr>
            <a:xfrm rot="5400000">
              <a:off x="10563786" y="2750260"/>
              <a:ext cx="856826" cy="1635775"/>
            </a:xfrm>
            <a:prstGeom prst="chevron">
              <a:avLst>
                <a:gd name="adj" fmla="val 62310"/>
              </a:avLst>
            </a:prstGeom>
            <a:solidFill>
              <a:srgbClr val="BE4F0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8192F40-FD43-E692-5D01-6A21B04C1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852938" y="811900"/>
            <a:ext cx="2613191" cy="0"/>
          </a:xfrm>
          <a:prstGeom prst="line">
            <a:avLst/>
          </a:prstGeom>
          <a:ln w="57150">
            <a:gradFill>
              <a:gsLst>
                <a:gs pos="0">
                  <a:srgbClr val="B43500"/>
                </a:gs>
                <a:gs pos="57000">
                  <a:srgbClr val="FFFF00"/>
                </a:gs>
                <a:gs pos="100000">
                  <a:srgbClr val="B43500"/>
                </a:gs>
              </a:gsLst>
              <a:lin ang="0" scaled="0"/>
            </a:gra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0F5214C1-92A0-C02C-BB62-E19933278D23}"/>
              </a:ext>
            </a:extLst>
          </p:cNvPr>
          <p:cNvSpPr/>
          <p:nvPr/>
        </p:nvSpPr>
        <p:spPr>
          <a:xfrm>
            <a:off x="8713452" y="247226"/>
            <a:ext cx="27526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a-IR" sz="3200" b="1" dirty="0">
                <a:cs typeface="B Nazanin" panose="00000400000000000000" pitchFamily="2" charset="-78"/>
              </a:rPr>
              <a:t>نحوه ایجاد</a:t>
            </a:r>
            <a:r>
              <a:rPr lang="fa-IR" sz="2400" b="1" dirty="0">
                <a:cs typeface="B Nazanin" panose="00000400000000000000" pitchFamily="2" charset="-78"/>
              </a:rPr>
              <a:t> </a:t>
            </a:r>
            <a:r>
              <a:rPr lang="fa-IR" sz="3200" b="1" dirty="0">
                <a:cs typeface="B Nazanin" panose="00000400000000000000" pitchFamily="2" charset="-78"/>
              </a:rPr>
              <a:t>طهارت</a:t>
            </a:r>
            <a:r>
              <a:rPr lang="fa-IR" sz="2400" b="1" dirty="0">
                <a:cs typeface="B Nazanin" panose="00000400000000000000" pitchFamily="2" charset="-78"/>
              </a:rPr>
              <a:t> </a:t>
            </a:r>
            <a:endParaRPr lang="en-US" sz="24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02C39B-BF7B-78C2-68FA-3C8AC2808CFF}"/>
              </a:ext>
            </a:extLst>
          </p:cNvPr>
          <p:cNvSpPr txBox="1"/>
          <p:nvPr/>
        </p:nvSpPr>
        <p:spPr>
          <a:xfrm>
            <a:off x="4785117" y="1377084"/>
            <a:ext cx="21918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dirty="0"/>
              <a:t>نگاه کردن به نماز گزاران مسجد</a:t>
            </a:r>
          </a:p>
          <a:p>
            <a:pPr algn="ctr"/>
            <a:r>
              <a:rPr lang="fa-IR" dirty="0"/>
              <a:t> و نظاره کردن بر</a:t>
            </a:r>
          </a:p>
          <a:p>
            <a:pPr algn="ctr"/>
            <a:r>
              <a:rPr lang="fa-IR" dirty="0"/>
              <a:t>عشق و محبت به</a:t>
            </a:r>
          </a:p>
          <a:p>
            <a:pPr algn="ctr"/>
            <a:r>
              <a:rPr lang="fa-IR" dirty="0"/>
              <a:t> رسول اکرم </a:t>
            </a:r>
          </a:p>
          <a:p>
            <a:pPr algn="ctr"/>
            <a:r>
              <a:rPr lang="fa-IR" dirty="0"/>
              <a:t>در دلها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14BA5E-8346-3D62-0349-17A7987BD56A}"/>
              </a:ext>
            </a:extLst>
          </p:cNvPr>
          <p:cNvSpPr txBox="1"/>
          <p:nvPr/>
        </p:nvSpPr>
        <p:spPr>
          <a:xfrm>
            <a:off x="7817045" y="1260648"/>
            <a:ext cx="39093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dirty="0"/>
              <a:t>چه کسی آنها را نمازخوان کرده است؟</a:t>
            </a:r>
          </a:p>
          <a:p>
            <a:pPr algn="ctr"/>
            <a:endParaRPr lang="fa-IR" dirty="0"/>
          </a:p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652C18-52A1-8155-DA56-D117CE2BE946}"/>
              </a:ext>
            </a:extLst>
          </p:cNvPr>
          <p:cNvSpPr txBox="1"/>
          <p:nvPr/>
        </p:nvSpPr>
        <p:spPr>
          <a:xfrm>
            <a:off x="8029776" y="4010059"/>
            <a:ext cx="3392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dirty="0"/>
              <a:t>متذکر شدن به عظمت این اسوه حق</a:t>
            </a:r>
            <a:endParaRPr lang="en-US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E86D1897-2E29-D80E-2BFA-52F414FC0143}"/>
              </a:ext>
            </a:extLst>
          </p:cNvPr>
          <p:cNvSpPr/>
          <p:nvPr/>
        </p:nvSpPr>
        <p:spPr>
          <a:xfrm>
            <a:off x="11615531" y="0"/>
            <a:ext cx="192156" cy="6858000"/>
          </a:xfrm>
          <a:prstGeom prst="rect">
            <a:avLst/>
          </a:prstGeom>
          <a:gradFill flip="none" rotWithShape="1">
            <a:gsLst>
              <a:gs pos="0">
                <a:srgbClr val="B43500"/>
              </a:gs>
              <a:gs pos="78000">
                <a:srgbClr val="FCE604"/>
              </a:gs>
              <a:gs pos="42000">
                <a:srgbClr val="E6F808"/>
              </a:gs>
              <a:gs pos="100000">
                <a:srgbClr val="4472C4"/>
              </a:gs>
            </a:gsLst>
            <a:lin ang="162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5EE0A9-98D5-172E-EB3D-707CD2CD2CE0}"/>
              </a:ext>
            </a:extLst>
          </p:cNvPr>
          <p:cNvSpPr txBox="1"/>
          <p:nvPr/>
        </p:nvSpPr>
        <p:spPr>
          <a:xfrm>
            <a:off x="8247359" y="2129260"/>
            <a:ext cx="30487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a-IR" dirty="0"/>
              <a:t>چرا نمازخوان شده اند؟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0808E954-E16B-7299-2B1F-81D0C770D002}"/>
              </a:ext>
            </a:extLst>
          </p:cNvPr>
          <p:cNvSpPr/>
          <p:nvPr/>
        </p:nvSpPr>
        <p:spPr>
          <a:xfrm rot="699072" flipV="1">
            <a:off x="6957761" y="2049381"/>
            <a:ext cx="978408" cy="484632"/>
          </a:xfrm>
          <a:prstGeom prst="rightArrow">
            <a:avLst/>
          </a:prstGeom>
          <a:solidFill>
            <a:srgbClr val="C9EC6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44522A1C-DEF1-2BDF-FC38-EA46C480A5C9}"/>
              </a:ext>
            </a:extLst>
          </p:cNvPr>
          <p:cNvSpPr/>
          <p:nvPr/>
        </p:nvSpPr>
        <p:spPr>
          <a:xfrm rot="20900928">
            <a:off x="6971582" y="1406436"/>
            <a:ext cx="978408" cy="484632"/>
          </a:xfrm>
          <a:prstGeom prst="rightArrow">
            <a:avLst/>
          </a:prstGeom>
          <a:solidFill>
            <a:srgbClr val="C9EC6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6339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55E387BD-EA06-1C8F-6893-775B4A0D3F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6798026"/>
              </p:ext>
            </p:extLst>
          </p:nvPr>
        </p:nvGraphicFramePr>
        <p:xfrm>
          <a:off x="813684" y="566293"/>
          <a:ext cx="9347712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4B2B9E4-7D1C-AF78-A490-6CF540A0E7DB}"/>
              </a:ext>
            </a:extLst>
          </p:cNvPr>
          <p:cNvSpPr txBox="1"/>
          <p:nvPr/>
        </p:nvSpPr>
        <p:spPr>
          <a:xfrm>
            <a:off x="607320" y="1127299"/>
            <a:ext cx="23744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dirty="0"/>
              <a:t>نگریستن به برنامه</a:t>
            </a:r>
            <a:r>
              <a:rPr lang="fa-IR" sz="2400" dirty="0"/>
              <a:t>‌</a:t>
            </a:r>
            <a:r>
              <a:rPr lang="ar-SA" sz="2400" dirty="0"/>
              <a:t>های </a:t>
            </a:r>
            <a:endParaRPr lang="fa-IR" sz="2400" dirty="0"/>
          </a:p>
          <a:p>
            <a:pPr algn="ctr"/>
            <a:r>
              <a:rPr lang="ar-SA" sz="2400" dirty="0"/>
              <a:t>زندگی خود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6B9A19A-A479-7022-72E2-641CECBD0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113466" y="1018634"/>
            <a:ext cx="2613191" cy="0"/>
          </a:xfrm>
          <a:prstGeom prst="line">
            <a:avLst/>
          </a:prstGeom>
          <a:ln w="57150">
            <a:gradFill>
              <a:gsLst>
                <a:gs pos="0">
                  <a:srgbClr val="B43500"/>
                </a:gs>
                <a:gs pos="57000">
                  <a:srgbClr val="FFFF00"/>
                </a:gs>
                <a:gs pos="100000">
                  <a:srgbClr val="B43500"/>
                </a:gs>
              </a:gsLst>
              <a:lin ang="0" scaled="0"/>
            </a:gra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E176DB3B-080F-8F2B-D86F-FFF702545FCA}"/>
              </a:ext>
            </a:extLst>
          </p:cNvPr>
          <p:cNvSpPr/>
          <p:nvPr/>
        </p:nvSpPr>
        <p:spPr>
          <a:xfrm>
            <a:off x="7973980" y="453960"/>
            <a:ext cx="27526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a-IR" sz="3200" b="1" dirty="0">
                <a:cs typeface="B Nazanin" panose="00000400000000000000" pitchFamily="2" charset="-78"/>
              </a:rPr>
              <a:t>نحوه ایجاد</a:t>
            </a:r>
            <a:r>
              <a:rPr lang="fa-IR" sz="2400" b="1" dirty="0">
                <a:cs typeface="B Nazanin" panose="00000400000000000000" pitchFamily="2" charset="-78"/>
              </a:rPr>
              <a:t> </a:t>
            </a:r>
            <a:r>
              <a:rPr lang="fa-IR" sz="3200" b="1" dirty="0">
                <a:cs typeface="B Nazanin" panose="00000400000000000000" pitchFamily="2" charset="-78"/>
              </a:rPr>
              <a:t>طهارت</a:t>
            </a:r>
            <a:r>
              <a:rPr lang="fa-IR" sz="2400" b="1" dirty="0">
                <a:cs typeface="B Nazanin" panose="00000400000000000000" pitchFamily="2" charset="-78"/>
              </a:rPr>
              <a:t>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5824580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73">
            <a:extLst>
              <a:ext uri="{FF2B5EF4-FFF2-40B4-BE49-F238E27FC236}">
                <a16:creationId xmlns:a16="http://schemas.microsoft.com/office/drawing/2014/main" id="{C50AB5CA-5AC1-623E-D4FF-C936B93CD700}"/>
              </a:ext>
            </a:extLst>
          </p:cNvPr>
          <p:cNvSpPr/>
          <p:nvPr/>
        </p:nvSpPr>
        <p:spPr>
          <a:xfrm>
            <a:off x="3483096" y="2328224"/>
            <a:ext cx="2486455" cy="51256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a-IR" sz="2000" b="1" dirty="0">
              <a:solidFill>
                <a:schemeClr val="tx1"/>
              </a:solidFill>
              <a:cs typeface="B Mitra" panose="00000400000000000000" pitchFamily="2" charset="-78"/>
            </a:endParaRPr>
          </a:p>
        </p:txBody>
      </p:sp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4D4B64D7-7B36-F46E-850A-890F2DEBBADA}"/>
              </a:ext>
            </a:extLst>
          </p:cNvPr>
          <p:cNvSpPr/>
          <p:nvPr/>
        </p:nvSpPr>
        <p:spPr>
          <a:xfrm>
            <a:off x="3427059" y="1655637"/>
            <a:ext cx="6660853" cy="1949892"/>
          </a:xfrm>
          <a:prstGeom prst="roundRect">
            <a:avLst/>
          </a:prstGeom>
          <a:noFill/>
          <a:ln w="38100">
            <a:solidFill>
              <a:srgbClr val="4B47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73">
            <a:extLst>
              <a:ext uri="{FF2B5EF4-FFF2-40B4-BE49-F238E27FC236}">
                <a16:creationId xmlns:a16="http://schemas.microsoft.com/office/drawing/2014/main" id="{31D45A7B-742E-737E-4BFB-8978BFB67556}"/>
              </a:ext>
            </a:extLst>
          </p:cNvPr>
          <p:cNvSpPr/>
          <p:nvPr/>
        </p:nvSpPr>
        <p:spPr>
          <a:xfrm>
            <a:off x="6030177" y="1735020"/>
            <a:ext cx="2936102" cy="51256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a-IR" sz="2000" b="1" dirty="0">
              <a:solidFill>
                <a:schemeClr val="tx1"/>
              </a:solidFill>
              <a:cs typeface="B Mitra" panose="00000400000000000000" pitchFamily="2" charset="-78"/>
            </a:endParaRPr>
          </a:p>
        </p:txBody>
      </p:sp>
      <p:sp>
        <p:nvSpPr>
          <p:cNvPr id="5" name="Rounded Rectangle 73">
            <a:extLst>
              <a:ext uri="{FF2B5EF4-FFF2-40B4-BE49-F238E27FC236}">
                <a16:creationId xmlns:a16="http://schemas.microsoft.com/office/drawing/2014/main" id="{3996EBDF-8A07-2ACB-4349-D624BE3B7965}"/>
              </a:ext>
            </a:extLst>
          </p:cNvPr>
          <p:cNvSpPr/>
          <p:nvPr/>
        </p:nvSpPr>
        <p:spPr>
          <a:xfrm>
            <a:off x="6030177" y="2328224"/>
            <a:ext cx="2936102" cy="51256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a-IR" sz="2000" b="1" dirty="0">
              <a:solidFill>
                <a:schemeClr val="tx1"/>
              </a:solidFill>
              <a:cs typeface="B Mitra" panose="00000400000000000000" pitchFamily="2" charset="-78"/>
            </a:endParaRPr>
          </a:p>
        </p:txBody>
      </p:sp>
      <p:sp>
        <p:nvSpPr>
          <p:cNvPr id="6" name="Rounded Rectangle 73">
            <a:extLst>
              <a:ext uri="{FF2B5EF4-FFF2-40B4-BE49-F238E27FC236}">
                <a16:creationId xmlns:a16="http://schemas.microsoft.com/office/drawing/2014/main" id="{33AA9CA8-7777-C6AD-506F-53E4F942CE91}"/>
              </a:ext>
            </a:extLst>
          </p:cNvPr>
          <p:cNvSpPr/>
          <p:nvPr/>
        </p:nvSpPr>
        <p:spPr>
          <a:xfrm>
            <a:off x="6030177" y="2907652"/>
            <a:ext cx="2936102" cy="51256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a-IR" sz="2000" b="1" dirty="0">
              <a:solidFill>
                <a:schemeClr val="tx1"/>
              </a:solidFill>
              <a:cs typeface="B Mitra" panose="00000400000000000000" pitchFamily="2" charset="-78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FEACBBB-A31A-2450-D0C0-6919CD797CD5}"/>
              </a:ext>
            </a:extLst>
          </p:cNvPr>
          <p:cNvSpPr/>
          <p:nvPr/>
        </p:nvSpPr>
        <p:spPr>
          <a:xfrm rot="16200000">
            <a:off x="9985763" y="3332653"/>
            <a:ext cx="34195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a-IR" sz="3200" b="1" dirty="0">
                <a:cs typeface="B Mitra" panose="00000400000000000000" pitchFamily="2" charset="-78"/>
              </a:rPr>
              <a:t>بِسمِ الله الرَّحمنِ الرَّحيمِ</a:t>
            </a:r>
            <a:endParaRPr lang="en-US" sz="28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4A9C0C5-7063-4A1C-47EB-A05B92824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3534" y="959718"/>
            <a:ext cx="4068000" cy="11092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BF091960-3BD5-EF9F-2A88-06DAE229181B}"/>
              </a:ext>
            </a:extLst>
          </p:cNvPr>
          <p:cNvSpPr/>
          <p:nvPr/>
        </p:nvSpPr>
        <p:spPr>
          <a:xfrm>
            <a:off x="7783534" y="259198"/>
            <a:ext cx="398057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fa-IR" sz="3200" b="1" dirty="0">
                <a:solidFill>
                  <a:prstClr val="black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نمودار سوره مبارکه</a:t>
            </a:r>
            <a:r>
              <a:rPr lang="fa-IR" sz="4000" b="1" dirty="0">
                <a:solidFill>
                  <a:prstClr val="black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 </a:t>
            </a:r>
            <a:r>
              <a:rPr lang="fa-IR" sz="3200" b="1" dirty="0">
                <a:solidFill>
                  <a:prstClr val="black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انشراح</a:t>
            </a:r>
            <a:endParaRPr lang="en-US" sz="3200" b="1" dirty="0">
              <a:solidFill>
                <a:prstClr val="black"/>
              </a:solidFill>
              <a:latin typeface="Adobe Arabic" panose="02040503050201020203" pitchFamily="18" charset="-78"/>
              <a:ea typeface="Calibri" panose="020F0502020204030204" pitchFamily="34" charset="0"/>
              <a:cs typeface="Adobe Arabic" panose="02040503050201020203" pitchFamily="18" charset="-78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BD959A4-62BB-75ED-A247-67C071F0D819}"/>
              </a:ext>
            </a:extLst>
          </p:cNvPr>
          <p:cNvSpPr txBox="1"/>
          <p:nvPr/>
        </p:nvSpPr>
        <p:spPr>
          <a:xfrm>
            <a:off x="1927886" y="2418764"/>
            <a:ext cx="1751798" cy="40011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a-IR" sz="2000" b="1" dirty="0">
                <a:cs typeface="B Nazanin" panose="00000400000000000000" pitchFamily="2" charset="-78"/>
              </a:rPr>
              <a:t>استفها</a:t>
            </a:r>
            <a:r>
              <a:rPr lang="fa-IR" sz="2000" b="1" dirty="0">
                <a:latin typeface="Calibri" panose="020F0502020204030204" pitchFamily="34" charset="0"/>
                <a:cs typeface="B Mitra" panose="00000400000000000000" pitchFamily="2" charset="-78"/>
              </a:rPr>
              <a:t>م</a:t>
            </a:r>
            <a:endParaRPr lang="en-US" sz="2000" b="1" dirty="0">
              <a:latin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89" name="Rounded Rectangle 78">
            <a:extLst>
              <a:ext uri="{FF2B5EF4-FFF2-40B4-BE49-F238E27FC236}">
                <a16:creationId xmlns:a16="http://schemas.microsoft.com/office/drawing/2014/main" id="{98E6ED53-4631-708E-36DB-EE867727920A}"/>
              </a:ext>
            </a:extLst>
          </p:cNvPr>
          <p:cNvSpPr/>
          <p:nvPr/>
        </p:nvSpPr>
        <p:spPr>
          <a:xfrm>
            <a:off x="10340047" y="2141734"/>
            <a:ext cx="810956" cy="497486"/>
          </a:xfrm>
          <a:prstGeom prst="roundRect">
            <a:avLst/>
          </a:prstGeom>
          <a:noFill/>
          <a:ln w="38100">
            <a:solidFill>
              <a:srgbClr val="4B47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 ألَم</a:t>
            </a:r>
            <a:endParaRPr lang="en-US" sz="20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90" name="Rounded Rectangle 78">
            <a:extLst>
              <a:ext uri="{FF2B5EF4-FFF2-40B4-BE49-F238E27FC236}">
                <a16:creationId xmlns:a16="http://schemas.microsoft.com/office/drawing/2014/main" id="{8D174E37-64C4-377B-AB52-A075634B8337}"/>
              </a:ext>
            </a:extLst>
          </p:cNvPr>
          <p:cNvSpPr/>
          <p:nvPr/>
        </p:nvSpPr>
        <p:spPr>
          <a:xfrm>
            <a:off x="9084081" y="2915190"/>
            <a:ext cx="834939" cy="497486"/>
          </a:xfrm>
          <a:prstGeom prst="roundRect">
            <a:avLst/>
          </a:prstGeom>
          <a:noFill/>
          <a:ln w="38100">
            <a:solidFill>
              <a:srgbClr val="4B47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2800" b="1" dirty="0">
                <a:solidFill>
                  <a:schemeClr val="tx1"/>
                </a:solidFill>
                <a:cs typeface="B Mitra" panose="00000400000000000000" pitchFamily="2" charset="-78"/>
              </a:rPr>
              <a:t>وَ</a:t>
            </a:r>
            <a:endParaRPr lang="en-US" sz="20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91" name="Rounded Rectangle 78">
            <a:extLst>
              <a:ext uri="{FF2B5EF4-FFF2-40B4-BE49-F238E27FC236}">
                <a16:creationId xmlns:a16="http://schemas.microsoft.com/office/drawing/2014/main" id="{896F6BD3-6B40-EFFD-9F7B-6123A31C9DBD}"/>
              </a:ext>
            </a:extLst>
          </p:cNvPr>
          <p:cNvSpPr/>
          <p:nvPr/>
        </p:nvSpPr>
        <p:spPr>
          <a:xfrm>
            <a:off x="9084081" y="2335762"/>
            <a:ext cx="834939" cy="497486"/>
          </a:xfrm>
          <a:prstGeom prst="roundRect">
            <a:avLst/>
          </a:prstGeom>
          <a:noFill/>
          <a:ln w="38100">
            <a:solidFill>
              <a:srgbClr val="4B47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2800" b="1" dirty="0">
                <a:solidFill>
                  <a:schemeClr val="tx1"/>
                </a:solidFill>
                <a:cs typeface="B Mitra" panose="00000400000000000000" pitchFamily="2" charset="-78"/>
              </a:rPr>
              <a:t>وَ</a:t>
            </a:r>
            <a:endParaRPr lang="en-US" sz="20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00C42D-6616-FC18-8E49-DC9AFA0D72E1}"/>
              </a:ext>
            </a:extLst>
          </p:cNvPr>
          <p:cNvSpPr txBox="1"/>
          <p:nvPr/>
        </p:nvSpPr>
        <p:spPr>
          <a:xfrm>
            <a:off x="6539457" y="1819350"/>
            <a:ext cx="24229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2400" b="1" dirty="0">
                <a:solidFill>
                  <a:srgbClr val="002060"/>
                </a:solidFill>
                <a:latin typeface="Calibri" panose="020F0502020204030204"/>
                <a:cs typeface="2  Nazanin" panose="00000400000000000000" pitchFamily="2" charset="-78"/>
              </a:rPr>
              <a:t>نَشرَح لَكَ صَدرَكَ (1)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3C2B25-EAA3-225C-969B-1AE874A3FB46}"/>
              </a:ext>
            </a:extLst>
          </p:cNvPr>
          <p:cNvSpPr txBox="1"/>
          <p:nvPr/>
        </p:nvSpPr>
        <p:spPr>
          <a:xfrm>
            <a:off x="6254996" y="2357209"/>
            <a:ext cx="27074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2400" b="1" dirty="0">
                <a:cs typeface="2  Nazanin" panose="00000400000000000000" pitchFamily="2" charset="-78"/>
              </a:rPr>
              <a:t>وَضَعنا عَنكَ وِزرَكَ (2)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AFFB74-FC30-2FE6-2336-5E4B47C19449}"/>
              </a:ext>
            </a:extLst>
          </p:cNvPr>
          <p:cNvSpPr txBox="1"/>
          <p:nvPr/>
        </p:nvSpPr>
        <p:spPr>
          <a:xfrm>
            <a:off x="3184355" y="2102122"/>
            <a:ext cx="270610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cs typeface="2  Nazanin" panose="00000400000000000000" pitchFamily="2" charset="-78"/>
              </a:rPr>
              <a:t>الَّذي أَنقَضَ ظَهرَكَ (3)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2  Nazanin" panose="00000400000000000000" pitchFamily="2" charset="-7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44216D-79DB-6BD3-6484-1ED7BC119457}"/>
              </a:ext>
            </a:extLst>
          </p:cNvPr>
          <p:cNvSpPr txBox="1"/>
          <p:nvPr/>
        </p:nvSpPr>
        <p:spPr>
          <a:xfrm>
            <a:off x="6376247" y="2674012"/>
            <a:ext cx="258616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cs typeface="2  Nazanin" panose="00000400000000000000" pitchFamily="2" charset="-78"/>
              </a:rPr>
              <a:t>رَفَعنا لَكَ ذِكرَكَ (4)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2  Nazanin" panose="00000400000000000000" pitchFamily="2" charset="-78"/>
            </a:endParaRPr>
          </a:p>
        </p:txBody>
      </p:sp>
      <p:sp>
        <p:nvSpPr>
          <p:cNvPr id="18" name="Rounded Rectangle 11">
            <a:extLst>
              <a:ext uri="{FF2B5EF4-FFF2-40B4-BE49-F238E27FC236}">
                <a16:creationId xmlns:a16="http://schemas.microsoft.com/office/drawing/2014/main" id="{67A6FD41-F286-46EB-FD25-9D5A521A1CBB}"/>
              </a:ext>
            </a:extLst>
          </p:cNvPr>
          <p:cNvSpPr/>
          <p:nvPr/>
        </p:nvSpPr>
        <p:spPr>
          <a:xfrm>
            <a:off x="5773551" y="3700908"/>
            <a:ext cx="4312350" cy="143535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4B47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ounded Rectangle 54">
            <a:extLst>
              <a:ext uri="{FF2B5EF4-FFF2-40B4-BE49-F238E27FC236}">
                <a16:creationId xmlns:a16="http://schemas.microsoft.com/office/drawing/2014/main" id="{DC3F6F22-961C-AB2E-B86A-C28B408A5327}"/>
              </a:ext>
            </a:extLst>
          </p:cNvPr>
          <p:cNvSpPr/>
          <p:nvPr/>
        </p:nvSpPr>
        <p:spPr>
          <a:xfrm>
            <a:off x="6068827" y="3873592"/>
            <a:ext cx="2775729" cy="51256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2000" b="1" dirty="0">
                <a:solidFill>
                  <a:schemeClr val="tx1"/>
                </a:solidFill>
                <a:cs typeface="B Mitra" panose="00000400000000000000" pitchFamily="2" charset="-78"/>
              </a:rPr>
              <a:t> </a:t>
            </a:r>
          </a:p>
        </p:txBody>
      </p:sp>
      <p:sp>
        <p:nvSpPr>
          <p:cNvPr id="22" name="Rounded Rectangle 54">
            <a:extLst>
              <a:ext uri="{FF2B5EF4-FFF2-40B4-BE49-F238E27FC236}">
                <a16:creationId xmlns:a16="http://schemas.microsoft.com/office/drawing/2014/main" id="{F68891FF-DF06-E8C4-A9A4-3619017E806A}"/>
              </a:ext>
            </a:extLst>
          </p:cNvPr>
          <p:cNvSpPr/>
          <p:nvPr/>
        </p:nvSpPr>
        <p:spPr>
          <a:xfrm>
            <a:off x="6068828" y="4455952"/>
            <a:ext cx="2768828" cy="51256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2000" b="1" dirty="0">
                <a:solidFill>
                  <a:schemeClr val="tx1"/>
                </a:solidFill>
                <a:cs typeface="B Mitra" panose="00000400000000000000" pitchFamily="2" charset="-78"/>
              </a:rPr>
              <a:t>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E01621A-1A9D-0CC8-FA4B-6E877F4D4CB7}"/>
              </a:ext>
            </a:extLst>
          </p:cNvPr>
          <p:cNvSpPr txBox="1"/>
          <p:nvPr/>
        </p:nvSpPr>
        <p:spPr>
          <a:xfrm rot="16200000">
            <a:off x="4286234" y="4318696"/>
            <a:ext cx="2057995" cy="310680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a-IR"/>
            </a:defPPr>
            <a:lvl1pPr lvl="0" algn="ct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 sz="20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defRPr>
            </a:lvl1pPr>
          </a:lstStyle>
          <a:p>
            <a:r>
              <a:rPr lang="fa-IR" dirty="0">
                <a:cs typeface="B Nazanin" panose="00000400000000000000" pitchFamily="2" charset="-78"/>
              </a:rPr>
              <a:t>قانون و حقیقت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096AA63-EB5F-235D-08C1-069A62FD3EBC}"/>
              </a:ext>
            </a:extLst>
          </p:cNvPr>
          <p:cNvSpPr txBox="1"/>
          <p:nvPr/>
        </p:nvSpPr>
        <p:spPr>
          <a:xfrm>
            <a:off x="6051535" y="3622887"/>
            <a:ext cx="280341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B Mitra" panose="00000400000000000000" pitchFamily="2" charset="-78"/>
              </a:rPr>
              <a:t>مَعَ العُسرِ يُسراً (5)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43064B0-9798-8671-B08A-10A429D0CE49}"/>
              </a:ext>
            </a:extLst>
          </p:cNvPr>
          <p:cNvSpPr txBox="1"/>
          <p:nvPr/>
        </p:nvSpPr>
        <p:spPr>
          <a:xfrm>
            <a:off x="6219112" y="4196526"/>
            <a:ext cx="262544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B Mitra" panose="00000400000000000000" pitchFamily="2" charset="-78"/>
              </a:rPr>
              <a:t>إِنَّ مَعَ العُسرِ يُسراً (6)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54" name="Rounded Rectangle 78">
            <a:extLst>
              <a:ext uri="{FF2B5EF4-FFF2-40B4-BE49-F238E27FC236}">
                <a16:creationId xmlns:a16="http://schemas.microsoft.com/office/drawing/2014/main" id="{521A5E2B-B5F6-3058-AF8D-73892A98CE3A}"/>
              </a:ext>
            </a:extLst>
          </p:cNvPr>
          <p:cNvSpPr/>
          <p:nvPr/>
        </p:nvSpPr>
        <p:spPr>
          <a:xfrm>
            <a:off x="10340047" y="3812704"/>
            <a:ext cx="810956" cy="497486"/>
          </a:xfrm>
          <a:prstGeom prst="roundRect">
            <a:avLst/>
          </a:prstGeom>
          <a:noFill/>
          <a:ln w="38100">
            <a:solidFill>
              <a:srgbClr val="4B47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فَ</a:t>
            </a:r>
            <a:endParaRPr lang="en-US" sz="20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858324D7-9419-9F9B-F391-B3DA16C77BAA}"/>
              </a:ext>
            </a:extLst>
          </p:cNvPr>
          <p:cNvSpPr/>
          <p:nvPr/>
        </p:nvSpPr>
        <p:spPr>
          <a:xfrm rot="16200000">
            <a:off x="4475211" y="5725842"/>
            <a:ext cx="1674824" cy="5770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000" b="1" dirty="0">
                <a:solidFill>
                  <a:sysClr val="windowText" lastClr="000000"/>
                </a:solidFill>
                <a:cs typeface="B Nazanin" panose="00000400000000000000" pitchFamily="2" charset="-78"/>
              </a:rPr>
              <a:t>اوامر و نواهی</a:t>
            </a:r>
            <a:endParaRPr lang="en-US" sz="2000" b="1" dirty="0">
              <a:solidFill>
                <a:sysClr val="windowText" lastClr="000000"/>
              </a:solidFill>
              <a:cs typeface="B Nazanin" panose="00000400000000000000" pitchFamily="2" charset="-78"/>
            </a:endParaRPr>
          </a:p>
        </p:txBody>
      </p:sp>
      <p:sp>
        <p:nvSpPr>
          <p:cNvPr id="56" name="Rounded Rectangle 11">
            <a:extLst>
              <a:ext uri="{FF2B5EF4-FFF2-40B4-BE49-F238E27FC236}">
                <a16:creationId xmlns:a16="http://schemas.microsoft.com/office/drawing/2014/main" id="{2D19F789-60EE-753F-34AE-B52A7411A9C2}"/>
              </a:ext>
            </a:extLst>
          </p:cNvPr>
          <p:cNvSpPr/>
          <p:nvPr/>
        </p:nvSpPr>
        <p:spPr>
          <a:xfrm>
            <a:off x="5658744" y="5258124"/>
            <a:ext cx="4427156" cy="1435358"/>
          </a:xfrm>
          <a:prstGeom prst="roundRect">
            <a:avLst/>
          </a:prstGeom>
          <a:noFill/>
          <a:ln w="38100">
            <a:solidFill>
              <a:srgbClr val="4B47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ounded Rectangle 73">
            <a:extLst>
              <a:ext uri="{FF2B5EF4-FFF2-40B4-BE49-F238E27FC236}">
                <a16:creationId xmlns:a16="http://schemas.microsoft.com/office/drawing/2014/main" id="{17CA10DE-9DB2-DC85-3AC2-6CF37F3A6222}"/>
              </a:ext>
            </a:extLst>
          </p:cNvPr>
          <p:cNvSpPr/>
          <p:nvPr/>
        </p:nvSpPr>
        <p:spPr>
          <a:xfrm>
            <a:off x="5827329" y="5413615"/>
            <a:ext cx="3163771" cy="51256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B Mitra" panose="00000400000000000000" pitchFamily="2" charset="-78"/>
              </a:rPr>
              <a:t> فَرَغتَ </a:t>
            </a:r>
            <a:endParaRPr lang="fa-IR" sz="2000" b="1" dirty="0">
              <a:solidFill>
                <a:schemeClr val="tx1"/>
              </a:solidFill>
              <a:cs typeface="B Mitra" panose="00000400000000000000" pitchFamily="2" charset="-78"/>
            </a:endParaRPr>
          </a:p>
        </p:txBody>
      </p:sp>
      <p:sp>
        <p:nvSpPr>
          <p:cNvPr id="59" name="Rounded Rectangle 73">
            <a:extLst>
              <a:ext uri="{FF2B5EF4-FFF2-40B4-BE49-F238E27FC236}">
                <a16:creationId xmlns:a16="http://schemas.microsoft.com/office/drawing/2014/main" id="{6CF192B0-1D66-86AB-5C52-7C03D79E6BE4}"/>
              </a:ext>
            </a:extLst>
          </p:cNvPr>
          <p:cNvSpPr/>
          <p:nvPr/>
        </p:nvSpPr>
        <p:spPr>
          <a:xfrm>
            <a:off x="5827329" y="6006819"/>
            <a:ext cx="3163771" cy="51256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a-IR" sz="2000" b="1" dirty="0">
              <a:solidFill>
                <a:schemeClr val="tx1"/>
              </a:solidFill>
              <a:cs typeface="B Mitra" panose="00000400000000000000" pitchFamily="2" charset="-78"/>
            </a:endParaRPr>
          </a:p>
        </p:txBody>
      </p:sp>
      <p:sp>
        <p:nvSpPr>
          <p:cNvPr id="63" name="Rounded Rectangle 78">
            <a:extLst>
              <a:ext uri="{FF2B5EF4-FFF2-40B4-BE49-F238E27FC236}">
                <a16:creationId xmlns:a16="http://schemas.microsoft.com/office/drawing/2014/main" id="{41723E5E-2574-C021-74BD-715E03C61D83}"/>
              </a:ext>
            </a:extLst>
          </p:cNvPr>
          <p:cNvSpPr/>
          <p:nvPr/>
        </p:nvSpPr>
        <p:spPr>
          <a:xfrm>
            <a:off x="10339041" y="5324313"/>
            <a:ext cx="810956" cy="497486"/>
          </a:xfrm>
          <a:prstGeom prst="roundRect">
            <a:avLst/>
          </a:prstGeom>
          <a:noFill/>
          <a:ln w="38100">
            <a:solidFill>
              <a:srgbClr val="4B47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فَ</a:t>
            </a:r>
            <a:endParaRPr lang="en-US" sz="20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65" name="Rounded Rectangle 78">
            <a:extLst>
              <a:ext uri="{FF2B5EF4-FFF2-40B4-BE49-F238E27FC236}">
                <a16:creationId xmlns:a16="http://schemas.microsoft.com/office/drawing/2014/main" id="{60DE17AE-E5F8-5994-677B-7B3794FBAD7A}"/>
              </a:ext>
            </a:extLst>
          </p:cNvPr>
          <p:cNvSpPr/>
          <p:nvPr/>
        </p:nvSpPr>
        <p:spPr>
          <a:xfrm>
            <a:off x="9108903" y="6014357"/>
            <a:ext cx="834939" cy="497486"/>
          </a:xfrm>
          <a:prstGeom prst="roundRect">
            <a:avLst/>
          </a:prstGeom>
          <a:noFill/>
          <a:ln w="38100">
            <a:solidFill>
              <a:srgbClr val="4B47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2800" b="1" dirty="0">
                <a:solidFill>
                  <a:schemeClr val="tx1"/>
                </a:solidFill>
                <a:cs typeface="B Mitra" panose="00000400000000000000" pitchFamily="2" charset="-78"/>
              </a:rPr>
              <a:t>وَ</a:t>
            </a:r>
            <a:endParaRPr lang="en-US" sz="20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D793D891-D748-9E19-15D0-11EB364F08D1}"/>
              </a:ext>
            </a:extLst>
          </p:cNvPr>
          <p:cNvSpPr txBox="1"/>
          <p:nvPr/>
        </p:nvSpPr>
        <p:spPr>
          <a:xfrm>
            <a:off x="5838289" y="5133702"/>
            <a:ext cx="119884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B Mitra" panose="00000400000000000000" pitchFamily="2" charset="-78"/>
              </a:rPr>
              <a:t>انصَب (7)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A8BCFAE9-0DF1-4965-E622-D50A9CBDDAB1}"/>
              </a:ext>
            </a:extLst>
          </p:cNvPr>
          <p:cNvSpPr txBox="1"/>
          <p:nvPr/>
        </p:nvSpPr>
        <p:spPr>
          <a:xfrm>
            <a:off x="5827330" y="5707341"/>
            <a:ext cx="119502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B Mitra" panose="00000400000000000000" pitchFamily="2" charset="-78"/>
              </a:rPr>
              <a:t>ارغَب (8)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114" name="Rounded Rectangle 78">
            <a:extLst>
              <a:ext uri="{FF2B5EF4-FFF2-40B4-BE49-F238E27FC236}">
                <a16:creationId xmlns:a16="http://schemas.microsoft.com/office/drawing/2014/main" id="{60585B86-B4F3-4701-4CAF-721CA84E56A8}"/>
              </a:ext>
            </a:extLst>
          </p:cNvPr>
          <p:cNvSpPr/>
          <p:nvPr/>
        </p:nvSpPr>
        <p:spPr>
          <a:xfrm>
            <a:off x="9110454" y="5428691"/>
            <a:ext cx="810956" cy="497486"/>
          </a:xfrm>
          <a:prstGeom prst="roundRect">
            <a:avLst/>
          </a:prstGeom>
          <a:noFill/>
          <a:ln w="38100">
            <a:solidFill>
              <a:srgbClr val="4B47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إِذا</a:t>
            </a:r>
            <a:endParaRPr lang="en-US" sz="20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115" name="Rounded Rectangle 78">
            <a:extLst>
              <a:ext uri="{FF2B5EF4-FFF2-40B4-BE49-F238E27FC236}">
                <a16:creationId xmlns:a16="http://schemas.microsoft.com/office/drawing/2014/main" id="{78FFE144-CD82-FB6D-2C09-4923A8B217FE}"/>
              </a:ext>
            </a:extLst>
          </p:cNvPr>
          <p:cNvSpPr/>
          <p:nvPr/>
        </p:nvSpPr>
        <p:spPr>
          <a:xfrm>
            <a:off x="7062615" y="5999281"/>
            <a:ext cx="810956" cy="497486"/>
          </a:xfrm>
          <a:prstGeom prst="roundRect">
            <a:avLst/>
          </a:prstGeom>
          <a:noFill/>
          <a:ln w="38100">
            <a:solidFill>
              <a:srgbClr val="4B47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فَ</a:t>
            </a:r>
            <a:endParaRPr lang="en-US" sz="20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116" name="Rounded Rectangle 78">
            <a:extLst>
              <a:ext uri="{FF2B5EF4-FFF2-40B4-BE49-F238E27FC236}">
                <a16:creationId xmlns:a16="http://schemas.microsoft.com/office/drawing/2014/main" id="{842B1685-26C9-2099-AA7D-0B65C81B613A}"/>
              </a:ext>
            </a:extLst>
          </p:cNvPr>
          <p:cNvSpPr/>
          <p:nvPr/>
        </p:nvSpPr>
        <p:spPr>
          <a:xfrm>
            <a:off x="7062615" y="5413615"/>
            <a:ext cx="810956" cy="497486"/>
          </a:xfrm>
          <a:prstGeom prst="roundRect">
            <a:avLst/>
          </a:prstGeom>
          <a:noFill/>
          <a:ln w="38100">
            <a:solidFill>
              <a:srgbClr val="4B47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فَ</a:t>
            </a:r>
            <a:endParaRPr lang="en-US" sz="20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27592557-4607-7D79-07A0-246C7D17C972}"/>
              </a:ext>
            </a:extLst>
          </p:cNvPr>
          <p:cNvSpPr txBox="1"/>
          <p:nvPr/>
        </p:nvSpPr>
        <p:spPr>
          <a:xfrm>
            <a:off x="7834874" y="6012451"/>
            <a:ext cx="14306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B Mitra" panose="00000400000000000000" pitchFamily="2" charset="-78"/>
              </a:rPr>
              <a:t>إِلى‏ رَبِّكَ </a:t>
            </a:r>
            <a:endParaRPr lang="en-US" dirty="0"/>
          </a:p>
        </p:txBody>
      </p:sp>
      <p:sp>
        <p:nvSpPr>
          <p:cNvPr id="121" name="Rounded Rectangle 78">
            <a:extLst>
              <a:ext uri="{FF2B5EF4-FFF2-40B4-BE49-F238E27FC236}">
                <a16:creationId xmlns:a16="http://schemas.microsoft.com/office/drawing/2014/main" id="{482F8EFD-26F5-E8AC-57A2-2471F8B609C7}"/>
              </a:ext>
            </a:extLst>
          </p:cNvPr>
          <p:cNvSpPr/>
          <p:nvPr/>
        </p:nvSpPr>
        <p:spPr>
          <a:xfrm>
            <a:off x="9059750" y="3893750"/>
            <a:ext cx="810956" cy="497486"/>
          </a:xfrm>
          <a:prstGeom prst="roundRect">
            <a:avLst/>
          </a:prstGeom>
          <a:noFill/>
          <a:ln w="38100">
            <a:solidFill>
              <a:srgbClr val="4B47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a-IR" sz="2800" b="1" dirty="0">
                <a:solidFill>
                  <a:srgbClr val="002060"/>
                </a:solidFill>
                <a:latin typeface="Calibri" panose="020F0502020204030204"/>
                <a:cs typeface="B Mitra" panose="00000400000000000000" pitchFamily="2" charset="-78"/>
              </a:rPr>
              <a:t>إِ</a:t>
            </a:r>
            <a:r>
              <a:rPr kumimoji="0" lang="fa-I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B Mitra" panose="00000400000000000000" pitchFamily="2" charset="-78"/>
              </a:rPr>
              <a:t>نَّ </a:t>
            </a:r>
            <a:endParaRPr lang="en-US" sz="2800" dirty="0"/>
          </a:p>
        </p:txBody>
      </p:sp>
      <p:sp>
        <p:nvSpPr>
          <p:cNvPr id="126" name="Rounded Rectangle 78">
            <a:extLst>
              <a:ext uri="{FF2B5EF4-FFF2-40B4-BE49-F238E27FC236}">
                <a16:creationId xmlns:a16="http://schemas.microsoft.com/office/drawing/2014/main" id="{CC2D1615-1F58-F81C-3805-EF822B5FB3E0}"/>
              </a:ext>
            </a:extLst>
          </p:cNvPr>
          <p:cNvSpPr/>
          <p:nvPr/>
        </p:nvSpPr>
        <p:spPr>
          <a:xfrm>
            <a:off x="9059750" y="4463490"/>
            <a:ext cx="810956" cy="497486"/>
          </a:xfrm>
          <a:prstGeom prst="roundRect">
            <a:avLst/>
          </a:prstGeom>
          <a:noFill/>
          <a:ln w="38100">
            <a:solidFill>
              <a:srgbClr val="4B47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a-IR" sz="2800" b="1" dirty="0">
                <a:solidFill>
                  <a:srgbClr val="002060"/>
                </a:solidFill>
                <a:latin typeface="Calibri" panose="020F0502020204030204"/>
                <a:cs typeface="B Mitra" panose="00000400000000000000" pitchFamily="2" charset="-78"/>
              </a:rPr>
              <a:t>إِ</a:t>
            </a:r>
            <a:r>
              <a:rPr kumimoji="0" lang="fa-I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B Mitra" panose="00000400000000000000" pitchFamily="2" charset="-78"/>
              </a:rPr>
              <a:t>نَّ </a:t>
            </a:r>
            <a:endParaRPr lang="en-US" sz="2800" dirty="0"/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CDB56B99-4A35-5825-31EE-AEAB878EC48E}"/>
              </a:ext>
            </a:extLst>
          </p:cNvPr>
          <p:cNvSpPr txBox="1"/>
          <p:nvPr/>
        </p:nvSpPr>
        <p:spPr>
          <a:xfrm>
            <a:off x="2431744" y="5707341"/>
            <a:ext cx="27173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000" b="1" dirty="0">
                <a:cs typeface="B Nazanin" panose="00000400000000000000" pitchFamily="2" charset="-78"/>
              </a:rPr>
              <a:t>جمله شرط و جواب شرط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DE7E4D34-D355-685B-4779-EC5C94960CCE}"/>
              </a:ext>
            </a:extLst>
          </p:cNvPr>
          <p:cNvSpPr txBox="1"/>
          <p:nvPr/>
        </p:nvSpPr>
        <p:spPr>
          <a:xfrm>
            <a:off x="3335096" y="4255897"/>
            <a:ext cx="14671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a-IR" sz="2000" b="1" dirty="0">
                <a:cs typeface="B Nazanin" panose="00000400000000000000" pitchFamily="2" charset="-78"/>
              </a:rPr>
              <a:t>جمله خبری </a:t>
            </a:r>
          </a:p>
        </p:txBody>
      </p:sp>
    </p:spTree>
    <p:extLst>
      <p:ext uri="{BB962C8B-B14F-4D97-AF65-F5344CB8AC3E}">
        <p14:creationId xmlns:p14="http://schemas.microsoft.com/office/powerpoint/2010/main" val="31593527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81401" y="948266"/>
            <a:ext cx="4969934" cy="496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0337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A7F80794-13DE-6256-1C1D-7972F93D7C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6652160"/>
              </p:ext>
            </p:extLst>
          </p:nvPr>
        </p:nvGraphicFramePr>
        <p:xfrm>
          <a:off x="2590107" y="647864"/>
          <a:ext cx="7568024" cy="55932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426E3EAC-CF31-7304-18E9-DC0AD114BA56}"/>
              </a:ext>
            </a:extLst>
          </p:cNvPr>
          <p:cNvSpPr/>
          <p:nvPr/>
        </p:nvSpPr>
        <p:spPr>
          <a:xfrm>
            <a:off x="5407831" y="861347"/>
            <a:ext cx="2206053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>
              <a:lnSpc>
                <a:spcPct val="115000"/>
              </a:lnSpc>
            </a:pPr>
            <a:r>
              <a:rPr lang="fa-IR" sz="2000" b="1" dirty="0">
                <a:solidFill>
                  <a:prstClr val="black"/>
                </a:solidFill>
                <a:cs typeface="2  Nazanin" panose="00000400000000000000" pitchFamily="2" charset="-78"/>
              </a:rPr>
              <a:t>بِسمِ الله الرَّحمنِ الرَّحيمِ‏</a:t>
            </a:r>
            <a:endParaRPr lang="en-US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2  Nazanin" panose="00000400000000000000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9642FA-029C-1EC3-0C16-37B960CF3C21}"/>
              </a:ext>
            </a:extLst>
          </p:cNvPr>
          <p:cNvSpPr txBox="1"/>
          <p:nvPr/>
        </p:nvSpPr>
        <p:spPr>
          <a:xfrm>
            <a:off x="7158742" y="1327058"/>
            <a:ext cx="3062451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2000" b="1" dirty="0">
                <a:solidFill>
                  <a:srgbClr val="002060"/>
                </a:solidFill>
                <a:latin typeface="Calibri" panose="020F0502020204030204"/>
                <a:cs typeface="B Mitra" panose="00000400000000000000" pitchFamily="2" charset="-78"/>
              </a:rPr>
              <a:t>أ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B Mitra" panose="00000400000000000000" pitchFamily="2" charset="-78"/>
              </a:rPr>
              <a:t> لَم نَشرَح لَكَ صَدرَكَ (1)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10D1AC-B993-F379-F22D-E144DD9A8438}"/>
              </a:ext>
            </a:extLst>
          </p:cNvPr>
          <p:cNvSpPr txBox="1"/>
          <p:nvPr/>
        </p:nvSpPr>
        <p:spPr>
          <a:xfrm>
            <a:off x="7584411" y="1913117"/>
            <a:ext cx="2636782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B Mitra" panose="00000400000000000000" pitchFamily="2" charset="-78"/>
              </a:rPr>
              <a:t>وَ وَضَعنا عَنكَ وِزرَكَ (2)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48019F7-B031-1DDB-F6F9-EFF076619130}"/>
              </a:ext>
            </a:extLst>
          </p:cNvPr>
          <p:cNvSpPr txBox="1"/>
          <p:nvPr/>
        </p:nvSpPr>
        <p:spPr>
          <a:xfrm>
            <a:off x="7663239" y="2531045"/>
            <a:ext cx="255795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B Mitra" panose="00000400000000000000" pitchFamily="2" charset="-78"/>
              </a:rPr>
              <a:t>الَّذي أَنقَضَ ظَهرَكَ (3)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7B53457-9C6C-8999-DBCB-02FB3779B512}"/>
              </a:ext>
            </a:extLst>
          </p:cNvPr>
          <p:cNvSpPr txBox="1"/>
          <p:nvPr/>
        </p:nvSpPr>
        <p:spPr>
          <a:xfrm>
            <a:off x="7789363" y="3084759"/>
            <a:ext cx="243183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2000" b="1" dirty="0">
                <a:solidFill>
                  <a:srgbClr val="002060"/>
                </a:solidFill>
                <a:latin typeface="Calibri" panose="020F0502020204030204"/>
                <a:cs typeface="B Mitra" panose="00000400000000000000" pitchFamily="2" charset="-78"/>
              </a:rPr>
              <a:t>وَ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B Mitra" panose="00000400000000000000" pitchFamily="2" charset="-78"/>
              </a:rPr>
              <a:t> رَفَعنا لَكَ ذِكرَكَ (4)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9874729-C386-339E-B034-125966836361}"/>
              </a:ext>
            </a:extLst>
          </p:cNvPr>
          <p:cNvSpPr txBox="1"/>
          <p:nvPr/>
        </p:nvSpPr>
        <p:spPr>
          <a:xfrm>
            <a:off x="7584410" y="3663845"/>
            <a:ext cx="2636783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B Mitra" panose="00000400000000000000" pitchFamily="2" charset="-78"/>
              </a:rPr>
              <a:t>فَإِنَّ مَعَ العُسرِ يُسراً (5)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E7E14F6-FCC9-5959-F585-2DA76A0103AB}"/>
              </a:ext>
            </a:extLst>
          </p:cNvPr>
          <p:cNvSpPr txBox="1"/>
          <p:nvPr/>
        </p:nvSpPr>
        <p:spPr>
          <a:xfrm>
            <a:off x="7584409" y="4239286"/>
            <a:ext cx="263678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B Mitra" panose="00000400000000000000" pitchFamily="2" charset="-78"/>
              </a:rPr>
              <a:t>إِنَّ مَعَ العُسرِ يُسراً (6)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4C8C741-04C7-CDAC-3580-EE0518173F7D}"/>
              </a:ext>
            </a:extLst>
          </p:cNvPr>
          <p:cNvSpPr txBox="1"/>
          <p:nvPr/>
        </p:nvSpPr>
        <p:spPr>
          <a:xfrm>
            <a:off x="7750549" y="4857214"/>
            <a:ext cx="247064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2000" b="1" dirty="0">
                <a:solidFill>
                  <a:srgbClr val="002060"/>
                </a:solidFill>
                <a:latin typeface="Calibri" panose="020F0502020204030204"/>
                <a:cs typeface="B Mitra" panose="00000400000000000000" pitchFamily="2" charset="-78"/>
              </a:rPr>
              <a:t>فَ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B Mitra" panose="00000400000000000000" pitchFamily="2" charset="-78"/>
              </a:rPr>
              <a:t>إِذا فَرَغتَ فَانصَب (7)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9324A35-4F17-1874-E310-BA04B4B355EE}"/>
              </a:ext>
            </a:extLst>
          </p:cNvPr>
          <p:cNvSpPr txBox="1"/>
          <p:nvPr/>
        </p:nvSpPr>
        <p:spPr>
          <a:xfrm>
            <a:off x="7789362" y="5433188"/>
            <a:ext cx="2431831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B Mitra" panose="00000400000000000000" pitchFamily="2" charset="-78"/>
              </a:rPr>
              <a:t>وَ إِلى‏ رَبِّكَ فَارغَب (8)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D8384E9-941E-12D3-F7AC-15648D5D1CDE}"/>
              </a:ext>
            </a:extLst>
          </p:cNvPr>
          <p:cNvSpPr txBox="1"/>
          <p:nvPr/>
        </p:nvSpPr>
        <p:spPr>
          <a:xfrm>
            <a:off x="4856677" y="5433188"/>
            <a:ext cx="2258410" cy="410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B Mitra" panose="00000400000000000000" pitchFamily="2" charset="-78"/>
              </a:rPr>
              <a:t>و به سوي پروردگارت رغبت کن.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A79F8DB-0F61-B657-15D2-0CEDC83B7744}"/>
              </a:ext>
            </a:extLst>
          </p:cNvPr>
          <p:cNvSpPr txBox="1"/>
          <p:nvPr/>
        </p:nvSpPr>
        <p:spPr>
          <a:xfrm>
            <a:off x="3806300" y="4830674"/>
            <a:ext cx="3308787" cy="410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B Mitra" panose="00000400000000000000" pitchFamily="2" charset="-78"/>
              </a:rPr>
              <a:t>پس آنگاه که فارغ شدي، خود را به زحمت بينداز.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F7339F4-1965-4CEB-34D3-B28E41592487}"/>
              </a:ext>
            </a:extLst>
          </p:cNvPr>
          <p:cNvSpPr txBox="1"/>
          <p:nvPr/>
        </p:nvSpPr>
        <p:spPr>
          <a:xfrm>
            <a:off x="4578810" y="4280691"/>
            <a:ext cx="2536277" cy="410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B Mitra" panose="00000400000000000000" pitchFamily="2" charset="-78"/>
              </a:rPr>
              <a:t>به درستي که با سختي، آساني است.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1D6F51D-299B-7B78-F611-27397E120CE2}"/>
              </a:ext>
            </a:extLst>
          </p:cNvPr>
          <p:cNvSpPr txBox="1"/>
          <p:nvPr/>
        </p:nvSpPr>
        <p:spPr>
          <a:xfrm>
            <a:off x="4478303" y="3634090"/>
            <a:ext cx="2636784" cy="410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B Mitra" panose="00000400000000000000" pitchFamily="2" charset="-78"/>
              </a:rPr>
              <a:t>پس به درستي با سختي، آساني است.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7C9AF6A-F2D2-6552-5799-C0DA6F71B18B}"/>
              </a:ext>
            </a:extLst>
          </p:cNvPr>
          <p:cNvSpPr txBox="1"/>
          <p:nvPr/>
        </p:nvSpPr>
        <p:spPr>
          <a:xfrm>
            <a:off x="5469562" y="3099117"/>
            <a:ext cx="1645525" cy="410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B Mitra" panose="00000400000000000000" pitchFamily="2" charset="-78"/>
              </a:rPr>
              <a:t>نامت را بلند نساختيم؟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96984D3-FDD0-20DD-E084-04C4FBEE9250}"/>
              </a:ext>
            </a:extLst>
          </p:cNvPr>
          <p:cNvSpPr txBox="1"/>
          <p:nvPr/>
        </p:nvSpPr>
        <p:spPr>
          <a:xfrm>
            <a:off x="4909034" y="2496603"/>
            <a:ext cx="2206053" cy="410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B Mitra" panose="00000400000000000000" pitchFamily="2" charset="-78"/>
              </a:rPr>
              <a:t>همان که پشتت را مي​شکست.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F335C9E-A9D9-33A0-1ACF-A83FF40E0F3B}"/>
              </a:ext>
            </a:extLst>
          </p:cNvPr>
          <p:cNvSpPr txBox="1"/>
          <p:nvPr/>
        </p:nvSpPr>
        <p:spPr>
          <a:xfrm>
            <a:off x="4578809" y="1898311"/>
            <a:ext cx="2536278" cy="410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B Mitra" panose="00000400000000000000" pitchFamily="2" charset="-78"/>
              </a:rPr>
              <a:t>و بار سنگين را از دوشت برنداشتيم؟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5E4E7A2-1A5A-42E9-62A1-BE9248AFFAF4}"/>
              </a:ext>
            </a:extLst>
          </p:cNvPr>
          <p:cNvSpPr txBox="1"/>
          <p:nvPr/>
        </p:nvSpPr>
        <p:spPr>
          <a:xfrm>
            <a:off x="2941167" y="1329568"/>
            <a:ext cx="4173920" cy="410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B Mitra" panose="00000400000000000000" pitchFamily="2" charset="-78"/>
              </a:rPr>
              <a:t>آيا ما برايت سينه​ات را شرح نداديم؟ (آيا تو را شرح صدر نداديم)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541415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627439" y="0"/>
            <a:ext cx="2986391" cy="1536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/>
          <a:srcRect t="40403" b="1"/>
          <a:stretch/>
        </p:blipFill>
        <p:spPr>
          <a:xfrm>
            <a:off x="5780048" y="20547"/>
            <a:ext cx="6411952" cy="595475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781395" y="4863402"/>
            <a:ext cx="6410603" cy="1994598"/>
          </a:xfrm>
          <a:prstGeom prst="rect">
            <a:avLst/>
          </a:prstGeom>
          <a:solidFill>
            <a:srgbClr val="C95A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905586" y="5475348"/>
            <a:ext cx="60931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3600" b="1" dirty="0">
                <a:solidFill>
                  <a:schemeClr val="bg1"/>
                </a:solidFill>
              </a:rPr>
              <a:t>مراحل تدبر در </a:t>
            </a:r>
            <a:r>
              <a:rPr lang="fa-IR" sz="4000" b="1" dirty="0">
                <a:solidFill>
                  <a:schemeClr val="bg1"/>
                </a:solidFill>
              </a:rPr>
              <a:t>سوره مبارکه </a:t>
            </a:r>
            <a:r>
              <a:rPr lang="fa-IR" sz="4400" b="1" dirty="0">
                <a:solidFill>
                  <a:schemeClr val="bg1"/>
                </a:solidFill>
              </a:rPr>
              <a:t>انشراح</a:t>
            </a:r>
            <a:endParaRPr lang="en-US" sz="4400" b="1" dirty="0">
              <a:solidFill>
                <a:schemeClr val="bg1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8893E2F-227D-4472-B59F-3DEBF46C0E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 bwMode="ltGray">
          <a:xfrm>
            <a:off x="6083292" y="6244789"/>
            <a:ext cx="5868000" cy="0"/>
          </a:xfrm>
          <a:prstGeom prst="line">
            <a:avLst/>
          </a:prstGeom>
          <a:noFill/>
          <a:ln w="38100" cap="flat" cmpd="sng" algn="ctr">
            <a:gradFill>
              <a:gsLst>
                <a:gs pos="0">
                  <a:schemeClr val="accent2">
                    <a:lumMod val="20000"/>
                    <a:lumOff val="80000"/>
                  </a:schemeClr>
                </a:gs>
                <a:gs pos="50000">
                  <a:srgbClr val="D67D6B"/>
                </a:gs>
                <a:gs pos="100000">
                  <a:srgbClr val="A7EA52"/>
                </a:gs>
              </a:gsLst>
              <a:lin ang="0" scaled="0"/>
            </a:gra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sp>
        <p:nvSpPr>
          <p:cNvPr id="18" name="Rectangle 17"/>
          <p:cNvSpPr/>
          <p:nvPr/>
        </p:nvSpPr>
        <p:spPr>
          <a:xfrm>
            <a:off x="174492" y="352237"/>
            <a:ext cx="552788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fa-IR" sz="2800" b="1" dirty="0">
                <a:solidFill>
                  <a:srgbClr val="1B345A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B Nazanin" panose="00000400000000000000" pitchFamily="2" charset="-78"/>
              </a:rPr>
              <a:t>مرحله اول: </a:t>
            </a:r>
          </a:p>
          <a:p>
            <a:pPr algn="ctr" rtl="1"/>
            <a:r>
              <a:rPr lang="fa-IR" sz="2800" b="1" dirty="0">
                <a:solidFill>
                  <a:srgbClr val="1B345A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B Nazanin" panose="00000400000000000000" pitchFamily="2" charset="-78"/>
              </a:rPr>
              <a:t>تفكر حول موضوعات سوره </a:t>
            </a:r>
            <a:endParaRPr lang="en-US" sz="2800" b="1" dirty="0">
              <a:solidFill>
                <a:srgbClr val="1B345A"/>
              </a:solidFill>
              <a:latin typeface="Adobe Arabic" panose="02040503050201020203" pitchFamily="18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341862" y="1772250"/>
            <a:ext cx="42789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fa-IR" sz="2800" b="1" dirty="0">
                <a:solidFill>
                  <a:srgbClr val="1B345A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B Nazanin" panose="00000400000000000000" pitchFamily="2" charset="-78"/>
              </a:rPr>
              <a:t>مرحله دوم: </a:t>
            </a:r>
          </a:p>
          <a:p>
            <a:pPr algn="ctr" rtl="1"/>
            <a:r>
              <a:rPr lang="fa-IR" sz="2800" b="1" dirty="0">
                <a:solidFill>
                  <a:srgbClr val="1B345A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B Nazanin" panose="00000400000000000000" pitchFamily="2" charset="-78"/>
              </a:rPr>
              <a:t>گزاره​نويسي</a:t>
            </a:r>
            <a:endParaRPr lang="en-US" sz="2800" b="1" dirty="0">
              <a:solidFill>
                <a:srgbClr val="1B345A"/>
              </a:solidFill>
              <a:latin typeface="Adobe Arabic" panose="02040503050201020203" pitchFamily="18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82497" y="3227471"/>
            <a:ext cx="534946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fa-IR" sz="2800" b="1" dirty="0">
                <a:solidFill>
                  <a:srgbClr val="1B345A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B Nazanin" panose="00000400000000000000" pitchFamily="2" charset="-78"/>
              </a:rPr>
              <a:t>مرحله سوم: </a:t>
            </a:r>
          </a:p>
          <a:p>
            <a:pPr algn="ctr" rtl="1"/>
            <a:r>
              <a:rPr lang="fa-IR" sz="2800" b="1" dirty="0">
                <a:solidFill>
                  <a:srgbClr val="1B345A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B Nazanin" panose="00000400000000000000" pitchFamily="2" charset="-78"/>
              </a:rPr>
              <a:t>              تدبر در سوره با نزديك شدن </a:t>
            </a:r>
            <a:br>
              <a:rPr lang="fa-IR" sz="2800" b="1" dirty="0">
                <a:solidFill>
                  <a:srgbClr val="1B345A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B Nazanin" panose="00000400000000000000" pitchFamily="2" charset="-78"/>
              </a:rPr>
            </a:br>
            <a:r>
              <a:rPr lang="fa-IR" sz="2800" b="1" dirty="0">
                <a:solidFill>
                  <a:srgbClr val="1B345A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B Nazanin" panose="00000400000000000000" pitchFamily="2" charset="-78"/>
              </a:rPr>
              <a:t>به غرض آن  </a:t>
            </a:r>
            <a:endParaRPr lang="en-US" sz="2800" b="1" dirty="0">
              <a:solidFill>
                <a:srgbClr val="1B345A"/>
              </a:solidFill>
              <a:latin typeface="Adobe Arabic" panose="02040503050201020203" pitchFamily="18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93286" y="4783052"/>
            <a:ext cx="542752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fa-IR" sz="2800" b="1" dirty="0">
                <a:solidFill>
                  <a:srgbClr val="1B345A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B Nazanin" panose="00000400000000000000" pitchFamily="2" charset="-78"/>
              </a:rPr>
              <a:t>مرحله چهارم:</a:t>
            </a:r>
          </a:p>
          <a:p>
            <a:pPr algn="ctr" rtl="1"/>
            <a:r>
              <a:rPr lang="fa-IR" sz="2800" b="1" dirty="0">
                <a:solidFill>
                  <a:srgbClr val="1B345A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B Nazanin" panose="00000400000000000000" pitchFamily="2" charset="-78"/>
              </a:rPr>
              <a:t>طهارت براي تدبر</a:t>
            </a:r>
            <a:endParaRPr lang="en-US" sz="2000" b="1" dirty="0">
              <a:solidFill>
                <a:srgbClr val="1B345A"/>
              </a:solidFill>
              <a:latin typeface="Adobe Arabic" panose="02040503050201020203" pitchFamily="18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566793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93CFE69-79B0-440B-949E-DA17AD834A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549106" y="0"/>
            <a:ext cx="4204707" cy="6858000"/>
          </a:xfrm>
          <a:prstGeom prst="rect">
            <a:avLst/>
          </a:prstGeom>
          <a:solidFill>
            <a:srgbClr val="117E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3753AF9-461F-4049-BB9D-621E76A514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797232" y="4705187"/>
            <a:ext cx="3744000" cy="0"/>
          </a:xfrm>
          <a:prstGeom prst="line">
            <a:avLst/>
          </a:prstGeom>
          <a:noFill/>
          <a:ln w="38100" cap="flat" cmpd="sng" algn="ctr">
            <a:gradFill>
              <a:gsLst>
                <a:gs pos="0">
                  <a:srgbClr val="24919C"/>
                </a:gs>
                <a:gs pos="50000">
                  <a:srgbClr val="D47B69"/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  <a:lin ang="0" scaled="0"/>
            </a:gra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sp>
        <p:nvSpPr>
          <p:cNvPr id="15" name="Rectangle 14"/>
          <p:cNvSpPr/>
          <p:nvPr/>
        </p:nvSpPr>
        <p:spPr>
          <a:xfrm>
            <a:off x="7638586" y="3331950"/>
            <a:ext cx="4034806" cy="132343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r" rtl="1"/>
            <a:r>
              <a:rPr lang="fa-IR" sz="4800" b="1" dirty="0">
                <a:solidFill>
                  <a:srgbClr val="F7C5A3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مرحله اول: </a:t>
            </a:r>
          </a:p>
          <a:p>
            <a:pPr algn="ctr" rtl="1"/>
            <a:r>
              <a:rPr lang="fa-IR" sz="3200" b="1" dirty="0">
                <a:solidFill>
                  <a:srgbClr val="F7C5A3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تفكر حول موضوعات سوره </a:t>
            </a:r>
            <a:endParaRPr lang="en-US" sz="3200" b="1" dirty="0">
              <a:solidFill>
                <a:srgbClr val="F7C5A3"/>
              </a:solidFill>
              <a:latin typeface="Adobe Arabic" panose="02040503050201020203" pitchFamily="18" charset="-78"/>
              <a:ea typeface="Calibri" panose="020F0502020204030204" pitchFamily="34" charset="0"/>
              <a:cs typeface="Adobe Arabic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744625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C6CCF3-2240-3C33-797D-4E2F420638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DD27B42-6E2D-CB31-2EE0-0EEF3EED41D3}"/>
              </a:ext>
            </a:extLst>
          </p:cNvPr>
          <p:cNvSpPr/>
          <p:nvPr/>
        </p:nvSpPr>
        <p:spPr>
          <a:xfrm>
            <a:off x="9793357" y="0"/>
            <a:ext cx="239864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016268-38E6-8F45-9CCC-5D2C6B26D085}"/>
              </a:ext>
            </a:extLst>
          </p:cNvPr>
          <p:cNvSpPr/>
          <p:nvPr/>
        </p:nvSpPr>
        <p:spPr>
          <a:xfrm>
            <a:off x="6334166" y="139148"/>
            <a:ext cx="5857834" cy="6564211"/>
          </a:xfrm>
          <a:prstGeom prst="rect">
            <a:avLst/>
          </a:prstGeom>
          <a:solidFill>
            <a:srgbClr val="0C55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AE6953-04DC-3F5D-4329-011D3D3F02AE}"/>
              </a:ext>
            </a:extLst>
          </p:cNvPr>
          <p:cNvSpPr txBox="1">
            <a:spLocks/>
          </p:cNvSpPr>
          <p:nvPr/>
        </p:nvSpPr>
        <p:spPr>
          <a:xfrm>
            <a:off x="569522" y="1929287"/>
            <a:ext cx="5671462" cy="299942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fa-IR" sz="2400" dirty="0">
              <a:solidFill>
                <a:sysClr val="windowText" lastClr="000000">
                  <a:lumMod val="75000"/>
                  <a:lumOff val="25000"/>
                </a:sysClr>
              </a:solidFill>
              <a:latin typeface="Candara"/>
            </a:endParaRPr>
          </a:p>
          <a:p>
            <a:pPr marR="0" lvl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fa-IR" sz="2400" dirty="0">
              <a:solidFill>
                <a:sysClr val="windowText" lastClr="000000">
                  <a:lumMod val="75000"/>
                  <a:lumOff val="25000"/>
                </a:sysClr>
              </a:solidFill>
              <a:latin typeface="Candara"/>
            </a:endParaRPr>
          </a:p>
          <a:p>
            <a:pPr marR="0" lvl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fa-IR" sz="2400" dirty="0">
              <a:solidFill>
                <a:sysClr val="windowText" lastClr="000000">
                  <a:lumMod val="75000"/>
                  <a:lumOff val="25000"/>
                </a:sysClr>
              </a:solidFill>
              <a:latin typeface="Candara"/>
            </a:endParaRPr>
          </a:p>
          <a:p>
            <a:pPr marR="0" lvl="0" algn="r" defTabSz="914400" rtl="1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a-IR" sz="240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Candara"/>
              </a:rPr>
              <a:t>سوره مبارکه انشراح زوجِ سوره مبارکه ضحی است.</a:t>
            </a: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fa-IR" sz="240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Candara"/>
              </a:rPr>
              <a:t>در روایات خواندن دو سوره با هم توصیه شده است.</a:t>
            </a: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fa-IR" sz="240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Candara"/>
              </a:rPr>
              <a:t> سیاق دو سوره واحد و با محوریت پیامبر</a:t>
            </a:r>
            <a:r>
              <a:rPr lang="fa-IR" sz="100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Candara"/>
              </a:rPr>
              <a:t>صلی الله و علیه و آله</a:t>
            </a:r>
            <a:r>
              <a:rPr lang="fa-IR" sz="240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Candara"/>
              </a:rPr>
              <a:t> است.</a:t>
            </a: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این دو سوره دستاورد وحی را برای بشر، </a:t>
            </a:r>
            <a:r>
              <a:rPr lang="fa-IR" sz="240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Candara"/>
              </a:rPr>
              <a:t>رحمت و هدایت عنوان می کند.</a:t>
            </a:r>
            <a:endParaRPr kumimoji="0" lang="fa-IR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  <a:p>
            <a:pPr marR="0" lvl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13377A-3C4D-C8BC-A126-BE4A58EC0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4166" y="331303"/>
            <a:ext cx="5857834" cy="412142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467F2B7-851F-5ACC-20F8-A80D499570CE}"/>
              </a:ext>
            </a:extLst>
          </p:cNvPr>
          <p:cNvSpPr/>
          <p:nvPr/>
        </p:nvSpPr>
        <p:spPr>
          <a:xfrm>
            <a:off x="11122658" y="2465987"/>
            <a:ext cx="999640" cy="599044"/>
          </a:xfrm>
          <a:prstGeom prst="rect">
            <a:avLst/>
          </a:prstGeom>
          <a:solidFill>
            <a:srgbClr val="DB8D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b="1" dirty="0"/>
              <a:t>ضحی </a:t>
            </a:r>
            <a:endParaRPr lang="en-US" sz="2400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2BD46F-5830-7286-747A-CC5609943942}"/>
              </a:ext>
            </a:extLst>
          </p:cNvPr>
          <p:cNvSpPr/>
          <p:nvPr/>
        </p:nvSpPr>
        <p:spPr>
          <a:xfrm>
            <a:off x="6334166" y="2512835"/>
            <a:ext cx="999640" cy="505348"/>
          </a:xfrm>
          <a:prstGeom prst="rect">
            <a:avLst/>
          </a:prstGeom>
          <a:solidFill>
            <a:srgbClr val="DB8D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b="1" dirty="0"/>
              <a:t>انشراح </a:t>
            </a:r>
            <a:endParaRPr lang="en-US" sz="24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4264F4-163A-FD01-B349-7E346E3F5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88250" y="4149464"/>
            <a:ext cx="2411412" cy="114824"/>
          </a:xfrm>
          <a:prstGeom prst="rect">
            <a:avLst/>
          </a:prstGeom>
          <a:solidFill>
            <a:srgbClr val="D88F0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2725DA7-E82F-6650-B6AD-97A47E73884A}"/>
              </a:ext>
            </a:extLst>
          </p:cNvPr>
          <p:cNvSpPr txBox="1">
            <a:spLocks/>
          </p:cNvSpPr>
          <p:nvPr/>
        </p:nvSpPr>
        <p:spPr>
          <a:xfrm>
            <a:off x="7251462" y="4264288"/>
            <a:ext cx="4648200" cy="985000"/>
          </a:xfrm>
          <a:prstGeom prst="rect">
            <a:avLst/>
          </a:prstGeom>
          <a:solidFill>
            <a:schemeClr val="bg1"/>
          </a:solidFill>
        </p:spPr>
        <p:txBody>
          <a:bodyPr vert="horz" lIns="180000" tIns="180000" rIns="180000" bIns="18000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 spc="-3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/>
                <a:ea typeface="+mj-ea"/>
                <a:cs typeface="+mn-cs"/>
              </a:rPr>
              <a:t>مطالعه سوره مبارکه انشراح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rbel"/>
              <a:ea typeface="+mj-ea"/>
              <a:cs typeface="+mn-cs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7E451DF-996E-9C75-941E-A0026663F60F}"/>
              </a:ext>
            </a:extLst>
          </p:cNvPr>
          <p:cNvSpPr txBox="1">
            <a:spLocks/>
          </p:cNvSpPr>
          <p:nvPr/>
        </p:nvSpPr>
        <p:spPr>
          <a:xfrm>
            <a:off x="7251462" y="5249289"/>
            <a:ext cx="4648200" cy="1162800"/>
          </a:xfrm>
          <a:prstGeom prst="rect">
            <a:avLst/>
          </a:prstGeom>
          <a:solidFill>
            <a:srgbClr val="D88F0F"/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a-IR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با در نظر داشتن مطالب سوره مبارکه ضحی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573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eft-Right Arrow 2"/>
          <p:cNvSpPr/>
          <p:nvPr/>
        </p:nvSpPr>
        <p:spPr>
          <a:xfrm>
            <a:off x="1737512" y="4750175"/>
            <a:ext cx="9173818" cy="447262"/>
          </a:xfrm>
          <a:prstGeom prst="leftRightArrow">
            <a:avLst/>
          </a:prstGeom>
          <a:noFill/>
          <a:ln w="38100" cap="flat" cmpd="sng" algn="ctr">
            <a:gradFill>
              <a:gsLst>
                <a:gs pos="0">
                  <a:srgbClr val="24919C"/>
                </a:gs>
                <a:gs pos="50000">
                  <a:srgbClr val="D47B69"/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  <a:lin ang="0" scaled="0"/>
            </a:gra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4705816" y="0"/>
            <a:ext cx="6824546" cy="15388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r>
              <a:rPr lang="fa-IR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مراحل تفكر حول واژگان سوره </a:t>
            </a:r>
            <a:endParaRPr lang="en-US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Text Placeholder 2" title="Opportunity Graph Circles">
            <a:extLst>
              <a:ext uri="{FF2B5EF4-FFF2-40B4-BE49-F238E27FC236}">
                <a16:creationId xmlns:a16="http://schemas.microsoft.com/office/drawing/2014/main" id="{7AA1A6A7-6F19-4288-85D6-5B84C5AFEDD7}"/>
              </a:ext>
            </a:extLst>
          </p:cNvPr>
          <p:cNvSpPr txBox="1">
            <a:spLocks/>
          </p:cNvSpPr>
          <p:nvPr/>
        </p:nvSpPr>
        <p:spPr>
          <a:xfrm>
            <a:off x="7618738" y="1361522"/>
            <a:ext cx="3087197" cy="3204787"/>
          </a:xfrm>
          <a:prstGeom prst="ellipse">
            <a:avLst/>
          </a:prstGeom>
          <a:solidFill>
            <a:srgbClr val="24919C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endParaRPr lang="en-US" dirty="0">
              <a:latin typeface="Adobe Arabic" panose="02040503050201020203" pitchFamily="18" charset="-78"/>
              <a:ea typeface="Calibri" panose="020F0502020204030204" pitchFamily="34" charset="0"/>
              <a:cs typeface="Adobe Arabic" panose="02040503050201020203" pitchFamily="18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44054" y="1939516"/>
            <a:ext cx="383656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a-IR" sz="3200" dirty="0"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الف.</a:t>
            </a:r>
            <a:r>
              <a:rPr lang="fa-IR" sz="3200" dirty="0"/>
              <a:t> </a:t>
            </a:r>
            <a:endParaRPr lang="fa-IR" sz="3200" dirty="0">
              <a:latin typeface="Adobe Arabic" panose="02040503050201020203" pitchFamily="18" charset="-78"/>
              <a:ea typeface="Calibri" panose="020F0502020204030204" pitchFamily="34" charset="0"/>
              <a:cs typeface="Adobe Arabic" panose="02040503050201020203" pitchFamily="18" charset="-78"/>
            </a:endParaRPr>
          </a:p>
          <a:p>
            <a:pPr lvl="0" algn="ctr"/>
            <a:r>
              <a:rPr lang="fa-IR" sz="3200" dirty="0"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بررسی مفاهیم </a:t>
            </a:r>
          </a:p>
          <a:p>
            <a:pPr lvl="0" algn="ctr"/>
            <a:r>
              <a:rPr lang="fa-IR" sz="3200" dirty="0"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واژگان </a:t>
            </a:r>
          </a:p>
          <a:p>
            <a:pPr lvl="0" algn="ctr"/>
            <a:r>
              <a:rPr lang="fa-IR" sz="3200" dirty="0"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سوره</a:t>
            </a:r>
            <a:endParaRPr lang="en-US" sz="3200" dirty="0">
              <a:latin typeface="Adobe Arabic" panose="02040503050201020203" pitchFamily="18" charset="-78"/>
              <a:ea typeface="Calibri" panose="020F0502020204030204" pitchFamily="34" charset="0"/>
              <a:cs typeface="Adobe Arabic" panose="02040503050201020203" pitchFamily="18" charset="-78"/>
            </a:endParaRPr>
          </a:p>
        </p:txBody>
      </p:sp>
      <p:sp>
        <p:nvSpPr>
          <p:cNvPr id="36" name="Text Placeholder 2" title="Opportunity Graph Circles">
            <a:extLst>
              <a:ext uri="{FF2B5EF4-FFF2-40B4-BE49-F238E27FC236}">
                <a16:creationId xmlns:a16="http://schemas.microsoft.com/office/drawing/2014/main" id="{7AA1A6A7-6F19-4288-85D6-5B84C5AFEDD7}"/>
              </a:ext>
            </a:extLst>
          </p:cNvPr>
          <p:cNvSpPr txBox="1">
            <a:spLocks/>
          </p:cNvSpPr>
          <p:nvPr/>
        </p:nvSpPr>
        <p:spPr>
          <a:xfrm>
            <a:off x="1993151" y="1361522"/>
            <a:ext cx="3087197" cy="3204787"/>
          </a:xfrm>
          <a:prstGeom prst="ellipse">
            <a:avLst/>
          </a:prstGeom>
          <a:solidFill>
            <a:srgbClr val="FBE5D6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endParaRPr lang="en-US" dirty="0">
              <a:latin typeface="Adobe Arabic" panose="02040503050201020203" pitchFamily="18" charset="-78"/>
              <a:ea typeface="Calibri" panose="020F0502020204030204" pitchFamily="34" charset="0"/>
              <a:cs typeface="Adobe Arabic" panose="02040503050201020203" pitchFamily="18" charset="-78"/>
            </a:endParaRPr>
          </a:p>
        </p:txBody>
      </p:sp>
      <p:sp>
        <p:nvSpPr>
          <p:cNvPr id="27" name="Text Placeholder 2" title="Opportunity Graph Circles">
            <a:extLst>
              <a:ext uri="{FF2B5EF4-FFF2-40B4-BE49-F238E27FC236}">
                <a16:creationId xmlns:a16="http://schemas.microsoft.com/office/drawing/2014/main" id="{7AA1A6A7-6F19-4288-85D6-5B84C5AFEDD7}"/>
              </a:ext>
            </a:extLst>
          </p:cNvPr>
          <p:cNvSpPr txBox="1">
            <a:spLocks/>
          </p:cNvSpPr>
          <p:nvPr/>
        </p:nvSpPr>
        <p:spPr>
          <a:xfrm>
            <a:off x="4780823" y="1361522"/>
            <a:ext cx="3087197" cy="3204787"/>
          </a:xfrm>
          <a:prstGeom prst="ellipse">
            <a:avLst/>
          </a:prstGeom>
          <a:solidFill>
            <a:srgbClr val="D47B69">
              <a:alpha val="82000"/>
            </a:srgb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endParaRPr lang="en-US" u="sng" dirty="0">
              <a:latin typeface="Adobe Arabic" panose="02040503050201020203" pitchFamily="18" charset="-78"/>
              <a:ea typeface="Calibri" panose="020F0502020204030204" pitchFamily="34" charset="0"/>
              <a:cs typeface="Adobe Arabic" panose="02040503050201020203" pitchFamily="18" charset="-78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58409DB-08AB-499E-AEE2-60288B07CC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186505" y="2963915"/>
            <a:ext cx="1044000" cy="851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146201" y="1936840"/>
            <a:ext cx="273708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a-IR" sz="3200" dirty="0"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ج. </a:t>
            </a:r>
          </a:p>
          <a:p>
            <a:pPr lvl="0" algn="ctr"/>
            <a:r>
              <a:rPr lang="fa-IR" sz="3200" dirty="0"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ارتباط بین </a:t>
            </a:r>
          </a:p>
          <a:p>
            <a:pPr lvl="0" algn="ctr"/>
            <a:r>
              <a:rPr lang="fa-IR" sz="3200" dirty="0"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واژگان</a:t>
            </a:r>
          </a:p>
          <a:p>
            <a:pPr lvl="0" algn="ctr"/>
            <a:r>
              <a:rPr lang="fa-IR" sz="3200" dirty="0"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 سوره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4462338" y="1962105"/>
            <a:ext cx="366243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a-IR" sz="3200" dirty="0"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ب.</a:t>
            </a:r>
          </a:p>
          <a:p>
            <a:pPr lvl="0" algn="ctr"/>
            <a:r>
              <a:rPr lang="fa-IR" sz="3200" dirty="0"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تصویرسازی از </a:t>
            </a:r>
          </a:p>
          <a:p>
            <a:pPr lvl="0" algn="ctr"/>
            <a:r>
              <a:rPr lang="fa-IR" sz="3200" dirty="0"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واژگان</a:t>
            </a:r>
          </a:p>
          <a:p>
            <a:pPr lvl="0" algn="ctr"/>
            <a:r>
              <a:rPr lang="fa-IR" sz="3200" dirty="0"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سوره</a:t>
            </a:r>
            <a:endParaRPr lang="en-US" sz="3200" dirty="0">
              <a:latin typeface="Adobe Arabic" panose="02040503050201020203" pitchFamily="18" charset="-78"/>
              <a:ea typeface="Calibri" panose="020F0502020204030204" pitchFamily="34" charset="0"/>
              <a:cs typeface="Adobe Arabic" panose="02040503050201020203" pitchFamily="18" charset="-78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58409DB-08AB-499E-AEE2-60288B07CC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750565" y="2963915"/>
            <a:ext cx="1645920" cy="851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58409DB-08AB-499E-AEE2-60288B07CC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345372" y="2955404"/>
            <a:ext cx="1005840" cy="851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68893E2F-227D-4472-B59F-3DEBF46C0E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 bwMode="ltGray">
          <a:xfrm>
            <a:off x="6399568" y="1089046"/>
            <a:ext cx="5212080" cy="0"/>
          </a:xfrm>
          <a:prstGeom prst="line">
            <a:avLst/>
          </a:prstGeom>
          <a:noFill/>
          <a:ln w="38100" cap="flat" cmpd="sng" algn="ctr">
            <a:gradFill>
              <a:gsLst>
                <a:gs pos="0">
                  <a:srgbClr val="24919C"/>
                </a:gs>
                <a:gs pos="50000">
                  <a:srgbClr val="D47B69"/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  <a:lin ang="0" scaled="0"/>
            </a:gra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23996662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93CFE69-79B0-440B-949E-DA17AD834A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68685" y="0"/>
            <a:ext cx="4204707" cy="6858000"/>
          </a:xfrm>
          <a:prstGeom prst="rect">
            <a:avLst/>
          </a:prstGeom>
          <a:solidFill>
            <a:srgbClr val="2491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3753AF9-461F-4049-BB9D-621E76A514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814972" y="4713949"/>
            <a:ext cx="3672000" cy="0"/>
          </a:xfrm>
          <a:prstGeom prst="line">
            <a:avLst/>
          </a:prstGeom>
          <a:ln w="19050"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5130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7570992" y="3387952"/>
            <a:ext cx="4034806" cy="132343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r" rtl="1"/>
            <a:r>
              <a:rPr lang="fa-IR" sz="4800" b="1" dirty="0">
                <a:solidFill>
                  <a:srgbClr val="F7C5A3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مرحله اول: </a:t>
            </a:r>
          </a:p>
          <a:p>
            <a:pPr algn="ctr" rtl="1"/>
            <a:r>
              <a:rPr lang="fa-IR" sz="3200" b="1" dirty="0">
                <a:solidFill>
                  <a:srgbClr val="F7C5A3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تفكر حول موضوعات سوره </a:t>
            </a:r>
            <a:endParaRPr lang="en-US" sz="3200" b="1" dirty="0">
              <a:solidFill>
                <a:srgbClr val="F7C5A3"/>
              </a:solidFill>
              <a:latin typeface="Adobe Arabic" panose="02040503050201020203" pitchFamily="18" charset="-78"/>
              <a:ea typeface="Calibri" panose="020F0502020204030204" pitchFamily="34" charset="0"/>
              <a:cs typeface="Adobe Arabic" panose="02040503050201020203" pitchFamily="18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728010" y="4906536"/>
            <a:ext cx="3845925" cy="12957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lnSpc>
                <a:spcPct val="115000"/>
              </a:lnSpc>
              <a:spcAft>
                <a:spcPts val="0"/>
              </a:spcAft>
            </a:pPr>
            <a:r>
              <a:rPr lang="fa-IR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MA_Mitra"/>
                <a:ea typeface="Calibri" panose="020F0502020204030204" pitchFamily="34" charset="0"/>
                <a:cs typeface="B Lotus" panose="00000400000000000000" pitchFamily="2" charset="-78"/>
              </a:rPr>
              <a:t>الف.</a:t>
            </a:r>
          </a:p>
          <a:p>
            <a:pPr algn="r" rtl="1">
              <a:lnSpc>
                <a:spcPct val="115000"/>
              </a:lnSpc>
              <a:spcAft>
                <a:spcPts val="0"/>
              </a:spcAft>
            </a:pPr>
            <a:r>
              <a:rPr lang="fa-I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MA_Mitra"/>
                <a:ea typeface="Calibri" panose="020F0502020204030204" pitchFamily="34" charset="0"/>
                <a:cs typeface="B Lotus" panose="00000400000000000000" pitchFamily="2" charset="-78"/>
              </a:rPr>
              <a:t> </a:t>
            </a:r>
            <a:r>
              <a:rPr lang="fa-IR" sz="2800" b="1" dirty="0"/>
              <a:t>بررسي </a:t>
            </a:r>
            <a:r>
              <a:rPr lang="fa-IR" sz="3600" b="1" dirty="0">
                <a:gradFill>
                  <a:gsLst>
                    <a:gs pos="46000">
                      <a:srgbClr val="FFC000">
                        <a:lumMod val="20000"/>
                        <a:lumOff val="80000"/>
                      </a:srgbClr>
                    </a:gs>
                    <a:gs pos="55000">
                      <a:srgbClr val="ED7D31"/>
                    </a:gs>
                    <a:gs pos="76000">
                      <a:srgbClr val="FFFF00"/>
                    </a:gs>
                  </a:gsLst>
                  <a:lin ang="0" scaled="0"/>
                </a:gradFill>
              </a:rPr>
              <a:t>مفاهیم</a:t>
            </a:r>
            <a:r>
              <a:rPr lang="fa-IR" sz="2800" b="1" dirty="0"/>
              <a:t> واژگان سوره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123336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6107</TotalTime>
  <Words>1781</Words>
  <Application>Microsoft Office PowerPoint</Application>
  <PresentationFormat>Widescreen</PresentationFormat>
  <Paragraphs>313</Paragraphs>
  <Slides>38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1" baseType="lpstr">
      <vt:lpstr>2  Nazanin</vt:lpstr>
      <vt:lpstr>AbdoLine</vt:lpstr>
      <vt:lpstr>Adobe Arabic</vt:lpstr>
      <vt:lpstr>Arial</vt:lpstr>
      <vt:lpstr>B Mitra</vt:lpstr>
      <vt:lpstr>B Nazanin</vt:lpstr>
      <vt:lpstr>Calibri</vt:lpstr>
      <vt:lpstr>Calibri Light</vt:lpstr>
      <vt:lpstr>Candara</vt:lpstr>
      <vt:lpstr>Corbel</vt:lpstr>
      <vt:lpstr>MMA_Mitra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sajad azizi</cp:lastModifiedBy>
  <cp:revision>980</cp:revision>
  <dcterms:created xsi:type="dcterms:W3CDTF">2024-11-16T14:02:37Z</dcterms:created>
  <dcterms:modified xsi:type="dcterms:W3CDTF">2025-06-06T14:18:26Z</dcterms:modified>
</cp:coreProperties>
</file>