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72" r:id="rId1"/>
  </p:sldMasterIdLst>
  <p:notesMasterIdLst>
    <p:notesMasterId r:id="rId27"/>
  </p:notesMasterIdLst>
  <p:handoutMasterIdLst>
    <p:handoutMasterId r:id="rId28"/>
  </p:handoutMasterIdLst>
  <p:sldIdLst>
    <p:sldId id="259" r:id="rId2"/>
    <p:sldId id="304" r:id="rId3"/>
    <p:sldId id="291" r:id="rId4"/>
    <p:sldId id="293" r:id="rId5"/>
    <p:sldId id="290" r:id="rId6"/>
    <p:sldId id="294" r:id="rId7"/>
    <p:sldId id="298" r:id="rId8"/>
    <p:sldId id="316" r:id="rId9"/>
    <p:sldId id="317" r:id="rId10"/>
    <p:sldId id="318" r:id="rId11"/>
    <p:sldId id="299" r:id="rId12"/>
    <p:sldId id="300" r:id="rId13"/>
    <p:sldId id="308" r:id="rId14"/>
    <p:sldId id="309" r:id="rId15"/>
    <p:sldId id="295" r:id="rId16"/>
    <p:sldId id="303" r:id="rId17"/>
    <p:sldId id="319" r:id="rId18"/>
    <p:sldId id="320" r:id="rId19"/>
    <p:sldId id="302" r:id="rId20"/>
    <p:sldId id="296" r:id="rId21"/>
    <p:sldId id="297" r:id="rId22"/>
    <p:sldId id="321" r:id="rId23"/>
    <p:sldId id="289" r:id="rId24"/>
    <p:sldId id="315" r:id="rId25"/>
    <p:sldId id="314" r:id="rId26"/>
  </p:sldIdLst>
  <p:sldSz cx="9721850" cy="6858000"/>
  <p:notesSz cx="6858000" cy="9144000"/>
  <p:embeddedFontLst>
    <p:embeddedFont>
      <p:font typeface="B Lotus" panose="00000400000000000000" pitchFamily="2" charset="-78"/>
      <p:regular r:id="rId29"/>
      <p:bold r:id="rId30"/>
    </p:embeddedFont>
    <p:embeddedFont>
      <p:font typeface="B Titr" panose="00000700000000000000" pitchFamily="2" charset="-78"/>
      <p:bold r:id="rId31"/>
    </p:embeddedFont>
    <p:embeddedFont>
      <p:font typeface="B Kamran" panose="00000400000000000000" pitchFamily="2" charset="-78"/>
      <p:regular r:id="rId32"/>
      <p:bold r:id="rId33"/>
    </p:embeddedFont>
    <p:embeddedFont>
      <p:font typeface="Calibri" panose="020F0502020204030204" pitchFamily="34" charset="0"/>
      <p:regular r:id="rId34"/>
      <p:bold r:id="rId35"/>
      <p:italic r:id="rId36"/>
      <p:boldItalic r:id="rId37"/>
    </p:embeddedFont>
    <p:embeddedFont>
      <p:font typeface="B Roya" panose="00000400000000000000" pitchFamily="2" charset="-78"/>
      <p:regular r:id="rId38"/>
      <p:bold r:id="rId39"/>
    </p:embeddedFont>
    <p:embeddedFont>
      <p:font typeface="A Ali" panose="00000400000000000000" pitchFamily="2" charset="-78"/>
      <p:regular r:id="rId40"/>
    </p:embeddedFont>
    <p:embeddedFont>
      <p:font typeface="B Nazanin" panose="00000400000000000000" pitchFamily="2" charset="-78"/>
      <p:regular r:id="rId41"/>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DE"/>
    <a:srgbClr val="B9CDE5"/>
    <a:srgbClr val="43C121"/>
    <a:srgbClr val="D60093"/>
    <a:srgbClr val="CC0066"/>
    <a:srgbClr val="31B70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2473" autoAdjust="0"/>
  </p:normalViewPr>
  <p:slideViewPr>
    <p:cSldViewPr>
      <p:cViewPr varScale="1">
        <p:scale>
          <a:sx n="68" d="100"/>
          <a:sy n="68" d="100"/>
        </p:scale>
        <p:origin x="-1254" y="-96"/>
      </p:cViewPr>
      <p:guideLst>
        <p:guide orient="horz" pos="2160"/>
        <p:guide pos="3062"/>
      </p:guideLst>
    </p:cSldViewPr>
  </p:slideViewPr>
  <p:outlineViewPr>
    <p:cViewPr>
      <p:scale>
        <a:sx n="33" d="100"/>
        <a:sy n="33" d="100"/>
      </p:scale>
      <p:origin x="18" y="378"/>
    </p:cViewPr>
  </p:outlineViewPr>
  <p:notesTextViewPr>
    <p:cViewPr>
      <p:scale>
        <a:sx n="125" d="100"/>
        <a:sy n="125"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diagrams/_rels/data1.xml.rels><?xml version="1.0" encoding="UTF-8" standalone="yes"?>
<Relationships xmlns="http://schemas.openxmlformats.org/package/2006/relationships"><Relationship Id="rId1" Type="http://schemas.openxmlformats.org/officeDocument/2006/relationships/slide" Target="../slides/slide3.xml"/></Relationships>
</file>

<file path=ppt/diagrams/_rels/data1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18.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0.xml"/></Relationships>
</file>

<file path=ppt/diagrams/_rels/data2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13.xml"/></Relationships>
</file>

<file path=ppt/diagrams/_rels/data2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ata27.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9.xml"/><Relationship Id="rId1" Type="http://schemas.openxmlformats.org/officeDocument/2006/relationships/slide" Target="../slides/slide16.xml"/></Relationships>
</file>

<file path=ppt/diagrams/_rels/data29.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3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12.xml"/><Relationship Id="rId1" Type="http://schemas.openxmlformats.org/officeDocument/2006/relationships/slide" Target="../slides/slide11.xml"/></Relationships>
</file>

<file path=ppt/diagrams/_rels/data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rawing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8E211-AA77-4AEB-A52D-BAA58F215B91}"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US"/>
        </a:p>
      </dgm:t>
    </dgm:pt>
    <dgm:pt modelId="{6FFEDB4C-D24D-4480-A2C7-72EF90848711}">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2000" b="1" dirty="0" smtClean="0">
              <a:cs typeface="B Nazanin" panose="00000400000000000000" pitchFamily="2" charset="-78"/>
            </a:rPr>
            <a:t>دروس جزوه مقدمات</a:t>
          </a:r>
          <a:endParaRPr lang="en-US" sz="2000" b="1" dirty="0">
            <a:cs typeface="B Nazanin" panose="00000400000000000000" pitchFamily="2" charset="-78"/>
          </a:endParaRPr>
        </a:p>
      </dgm:t>
    </dgm:pt>
    <dgm:pt modelId="{AC48B835-ECE1-48BE-AD26-FBF3F2D52513}" type="parTrans" cxnId="{D8965076-B2C1-49CC-8C46-7E1EE9968223}">
      <dgm:prSet/>
      <dgm:spPr/>
      <dgm:t>
        <a:bodyPr/>
        <a:lstStyle/>
        <a:p>
          <a:pPr rtl="1"/>
          <a:endParaRPr lang="en-US">
            <a:cs typeface="B Nazanin" panose="00000400000000000000" pitchFamily="2" charset="-78"/>
          </a:endParaRPr>
        </a:p>
      </dgm:t>
    </dgm:pt>
    <dgm:pt modelId="{6AB91B67-0162-477B-8BA8-65A721FC6B2F}" type="sibTrans" cxnId="{D8965076-B2C1-49CC-8C46-7E1EE9968223}">
      <dgm:prSet/>
      <dgm:spPr/>
      <dgm:t>
        <a:bodyPr/>
        <a:lstStyle/>
        <a:p>
          <a:pPr rtl="1"/>
          <a:endParaRPr lang="en-US">
            <a:cs typeface="B Nazanin" panose="00000400000000000000" pitchFamily="2" charset="-78"/>
          </a:endParaRPr>
        </a:p>
      </dgm:t>
    </dgm:pt>
    <dgm:pt modelId="{E4998F4A-0A17-42F7-8488-F436DDB2DA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400" b="1" dirty="0" smtClean="0">
              <a:cs typeface="B Nazanin" panose="00000400000000000000" pitchFamily="2" charset="-78"/>
            </a:rPr>
            <a:t>ویژگی ها، روشها و مفهوم تدبر در قرآن</a:t>
          </a:r>
          <a:endParaRPr lang="en-US" sz="1400" b="1" dirty="0">
            <a:cs typeface="B Nazanin" panose="00000400000000000000" pitchFamily="2" charset="-78"/>
          </a:endParaRPr>
        </a:p>
      </dgm:t>
    </dgm:pt>
    <dgm:pt modelId="{916E0828-43E9-4C36-8E87-F24715727E85}" type="parTrans" cxnId="{F1CEB192-7A25-44E3-9001-B50F28980C74}">
      <dgm:prSet/>
      <dgm:spPr/>
      <dgm:t>
        <a:bodyPr/>
        <a:lstStyle/>
        <a:p>
          <a:pPr rtl="1"/>
          <a:endParaRPr lang="en-US">
            <a:cs typeface="B Nazanin" panose="00000400000000000000" pitchFamily="2" charset="-78"/>
          </a:endParaRPr>
        </a:p>
      </dgm:t>
    </dgm:pt>
    <dgm:pt modelId="{F13D6AD2-A922-4698-8449-6DB876EB5D42}" type="sibTrans" cxnId="{F1CEB192-7A25-44E3-9001-B50F28980C74}">
      <dgm:prSet/>
      <dgm:spPr/>
      <dgm:t>
        <a:bodyPr/>
        <a:lstStyle/>
        <a:p>
          <a:pPr rtl="1"/>
          <a:endParaRPr lang="en-US">
            <a:cs typeface="B Nazanin" panose="00000400000000000000" pitchFamily="2" charset="-78"/>
          </a:endParaRPr>
        </a:p>
      </dgm:t>
    </dgm:pt>
    <dgm:pt modelId="{9869640C-008E-404B-95E7-6E28A219E93E}">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1800" b="1" dirty="0" smtClean="0">
              <a:cs typeface="B Nazanin" panose="00000400000000000000" pitchFamily="2" charset="-78"/>
            </a:rPr>
            <a:t>فلق</a:t>
          </a:r>
          <a:endParaRPr lang="en-US" sz="1800" b="1" dirty="0">
            <a:cs typeface="B Nazanin" panose="00000400000000000000" pitchFamily="2" charset="-78"/>
          </a:endParaRPr>
        </a:p>
      </dgm:t>
    </dgm:pt>
    <dgm:pt modelId="{1BF3D6AB-2612-4790-9A8D-72747B4911F0}" type="parTrans" cxnId="{22407804-D426-451E-87D4-7156E8D6FE68}">
      <dgm:prSet/>
      <dgm:spPr/>
      <dgm:t>
        <a:bodyPr/>
        <a:lstStyle/>
        <a:p>
          <a:pPr rtl="1"/>
          <a:endParaRPr lang="en-US">
            <a:cs typeface="B Nazanin" panose="00000400000000000000" pitchFamily="2" charset="-78"/>
          </a:endParaRPr>
        </a:p>
      </dgm:t>
    </dgm:pt>
    <dgm:pt modelId="{AA1A7C13-8B91-4410-9083-55787442586F}" type="sibTrans" cxnId="{22407804-D426-451E-87D4-7156E8D6FE68}">
      <dgm:prSet/>
      <dgm:spPr/>
      <dgm:t>
        <a:bodyPr/>
        <a:lstStyle/>
        <a:p>
          <a:pPr rtl="1"/>
          <a:endParaRPr lang="en-US">
            <a:cs typeface="B Nazanin" panose="00000400000000000000" pitchFamily="2" charset="-78"/>
          </a:endParaRPr>
        </a:p>
      </dgm:t>
    </dgm:pt>
    <dgm:pt modelId="{EA1E83D6-C3F1-47BE-B9F8-B8F771EC7D2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800" b="1" dirty="0" smtClean="0">
              <a:cs typeface="B Nazanin" panose="00000400000000000000" pitchFamily="2" charset="-78"/>
            </a:rPr>
            <a:t>ملحقات </a:t>
          </a:r>
          <a:r>
            <a:rPr lang="fa-IR" sz="1600" b="1" dirty="0" smtClean="0">
              <a:cs typeface="B Nazanin" panose="00000400000000000000" pitchFamily="2" charset="-78"/>
            </a:rPr>
            <a:t>(آداب قرائت قرآن)</a:t>
          </a:r>
          <a:endParaRPr lang="en-US" sz="16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4FD61E6-C452-4F9C-AA80-AFBDE2D49755}" type="parTrans" cxnId="{75592509-D293-4EDD-B3EF-4C05088E4DA2}">
      <dgm:prSet/>
      <dgm:spPr/>
      <dgm:t>
        <a:bodyPr/>
        <a:lstStyle/>
        <a:p>
          <a:pPr rtl="1"/>
          <a:endParaRPr lang="en-US"/>
        </a:p>
      </dgm:t>
    </dgm:pt>
    <dgm:pt modelId="{6BE32AC8-8553-4836-82BB-2E6AF5F00D24}" type="sibTrans" cxnId="{75592509-D293-4EDD-B3EF-4C05088E4DA2}">
      <dgm:prSet/>
      <dgm:spPr/>
      <dgm:t>
        <a:bodyPr/>
        <a:lstStyle/>
        <a:p>
          <a:pPr rtl="1"/>
          <a:endParaRPr lang="en-US"/>
        </a:p>
      </dgm:t>
    </dgm:pt>
    <dgm:pt modelId="{9D3031A1-CA73-466E-976F-999BEC180B35}">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ناس</a:t>
          </a:r>
          <a:endParaRPr lang="en-US" sz="1800" b="1" dirty="0">
            <a:cs typeface="B Nazanin" panose="00000400000000000000" pitchFamily="2" charset="-78"/>
          </a:endParaRPr>
        </a:p>
      </dgm:t>
    </dgm:pt>
    <dgm:pt modelId="{929BF6FC-1C1E-4F0A-8045-3886D319322E}" type="parTrans" cxnId="{85B034EB-1E98-42EF-936A-07D4394A192D}">
      <dgm:prSet/>
      <dgm:spPr/>
      <dgm:t>
        <a:bodyPr/>
        <a:lstStyle/>
        <a:p>
          <a:pPr rtl="1"/>
          <a:endParaRPr lang="en-US"/>
        </a:p>
      </dgm:t>
    </dgm:pt>
    <dgm:pt modelId="{9E5CBE32-DE75-4231-A078-E6A1AB42FC91}" type="sibTrans" cxnId="{85B034EB-1E98-42EF-936A-07D4394A192D}">
      <dgm:prSet/>
      <dgm:spPr/>
      <dgm:t>
        <a:bodyPr/>
        <a:lstStyle/>
        <a:p>
          <a:pPr rtl="1"/>
          <a:endParaRPr lang="en-US"/>
        </a:p>
      </dgm:t>
    </dgm:pt>
    <dgm:pt modelId="{45CF0FE0-2D49-45B1-BF32-9DB9C3FDC55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نصر</a:t>
          </a:r>
          <a:endParaRPr lang="en-US" sz="1800" b="1" dirty="0">
            <a:cs typeface="B Nazanin" panose="00000400000000000000" pitchFamily="2" charset="-78"/>
          </a:endParaRPr>
        </a:p>
      </dgm:t>
    </dgm:pt>
    <dgm:pt modelId="{23C61DA0-BF41-42BC-BE80-CC0832E93215}" type="parTrans" cxnId="{127C525C-499B-43EC-AB21-02E2FE14E9A3}">
      <dgm:prSet/>
      <dgm:spPr/>
      <dgm:t>
        <a:bodyPr/>
        <a:lstStyle/>
        <a:p>
          <a:pPr rtl="1"/>
          <a:endParaRPr lang="en-US"/>
        </a:p>
      </dgm:t>
    </dgm:pt>
    <dgm:pt modelId="{27573D50-DB79-4086-AE63-03D8D2C911A1}" type="sibTrans" cxnId="{127C525C-499B-43EC-AB21-02E2FE14E9A3}">
      <dgm:prSet/>
      <dgm:spPr/>
      <dgm:t>
        <a:bodyPr/>
        <a:lstStyle/>
        <a:p>
          <a:pPr rtl="1"/>
          <a:endParaRPr lang="en-US"/>
        </a:p>
      </dgm:t>
    </dgm:pt>
    <dgm:pt modelId="{D59A491C-6CFC-4EF0-AAE8-BC82A3E778AA}">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spcAft>
              <a:spcPts val="0"/>
            </a:spcAft>
          </a:pPr>
          <a:r>
            <a:rPr lang="fa-IR" sz="1800" b="1" dirty="0" smtClean="0">
              <a:cs typeface="B Nazanin" panose="00000400000000000000" pitchFamily="2" charset="-78"/>
            </a:rPr>
            <a:t>تدبر در </a:t>
          </a:r>
        </a:p>
        <a:p>
          <a:pPr rtl="1">
            <a:spcAft>
              <a:spcPts val="0"/>
            </a:spcAft>
          </a:pPr>
          <a:r>
            <a:rPr lang="fa-IR" sz="1800" b="1" dirty="0" smtClean="0">
              <a:cs typeface="B Nazanin" panose="00000400000000000000" pitchFamily="2" charset="-78"/>
            </a:rPr>
            <a:t>سور مبارکه</a:t>
          </a:r>
          <a:endParaRPr lang="en-US" sz="1800" b="1" dirty="0">
            <a:cs typeface="B Nazanin" panose="00000400000000000000" pitchFamily="2" charset="-78"/>
          </a:endParaRPr>
        </a:p>
      </dgm:t>
    </dgm:pt>
    <dgm:pt modelId="{BBED386F-3913-40BC-AA3E-91BE3351A951}" type="sibTrans" cxnId="{686387A2-CE78-472E-8D13-A857CB71C18D}">
      <dgm:prSet/>
      <dgm:spPr/>
      <dgm:t>
        <a:bodyPr/>
        <a:lstStyle/>
        <a:p>
          <a:pPr rtl="1"/>
          <a:endParaRPr lang="en-US">
            <a:cs typeface="B Nazanin" panose="00000400000000000000" pitchFamily="2" charset="-78"/>
          </a:endParaRPr>
        </a:p>
      </dgm:t>
    </dgm:pt>
    <dgm:pt modelId="{CE7151EB-B596-4553-8172-B0BD24729B82}" type="parTrans" cxnId="{686387A2-CE78-472E-8D13-A857CB71C18D}">
      <dgm:prSet/>
      <dgm:spPr/>
      <dgm:t>
        <a:bodyPr/>
        <a:lstStyle/>
        <a:p>
          <a:pPr rtl="1"/>
          <a:endParaRPr lang="en-US">
            <a:cs typeface="B Nazanin" panose="00000400000000000000" pitchFamily="2" charset="-78"/>
          </a:endParaRPr>
        </a:p>
      </dgm:t>
    </dgm:pt>
    <dgm:pt modelId="{7AABA01D-4EF7-42FA-89C8-167DF501D56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ماعون</a:t>
          </a:r>
          <a:endParaRPr lang="en-US" sz="1800" b="1" dirty="0">
            <a:cs typeface="B Nazanin" panose="00000400000000000000" pitchFamily="2" charset="-78"/>
          </a:endParaRPr>
        </a:p>
      </dgm:t>
    </dgm:pt>
    <dgm:pt modelId="{192D3C38-38B9-4704-9D22-709D70D921B9}" type="parTrans" cxnId="{1AA3D2A1-FEEE-43FD-B0C4-F05CBB829547}">
      <dgm:prSet/>
      <dgm:spPr/>
      <dgm:t>
        <a:bodyPr/>
        <a:lstStyle/>
        <a:p>
          <a:pPr rtl="1"/>
          <a:endParaRPr lang="en-US"/>
        </a:p>
      </dgm:t>
    </dgm:pt>
    <dgm:pt modelId="{297A3B1F-DC58-4159-961F-F30F358BA119}" type="sibTrans" cxnId="{1AA3D2A1-FEEE-43FD-B0C4-F05CBB829547}">
      <dgm:prSet/>
      <dgm:spPr/>
      <dgm:t>
        <a:bodyPr/>
        <a:lstStyle/>
        <a:p>
          <a:pPr rtl="1"/>
          <a:endParaRPr lang="en-US"/>
        </a:p>
      </dgm:t>
    </dgm:pt>
    <dgm:pt modelId="{E96843E5-F658-430A-8C45-700B32962671}">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همزه</a:t>
          </a:r>
          <a:endParaRPr lang="en-US" sz="1800" b="1" dirty="0">
            <a:cs typeface="B Nazanin" panose="00000400000000000000" pitchFamily="2" charset="-78"/>
          </a:endParaRPr>
        </a:p>
      </dgm:t>
    </dgm:pt>
    <dgm:pt modelId="{287B17BB-DF68-467E-8FC2-B5A9371F62D5}" type="parTrans" cxnId="{3A512271-556D-4A20-ADC0-B7BDDAE44662}">
      <dgm:prSet/>
      <dgm:spPr/>
      <dgm:t>
        <a:bodyPr/>
        <a:lstStyle/>
        <a:p>
          <a:pPr rtl="1"/>
          <a:endParaRPr lang="en-US"/>
        </a:p>
      </dgm:t>
    </dgm:pt>
    <dgm:pt modelId="{09574B02-5BB8-47CC-A27C-948F198D0CBF}" type="sibTrans" cxnId="{3A512271-556D-4A20-ADC0-B7BDDAE44662}">
      <dgm:prSet/>
      <dgm:spPr/>
      <dgm:t>
        <a:bodyPr/>
        <a:lstStyle/>
        <a:p>
          <a:pPr rtl="1"/>
          <a:endParaRPr lang="en-US"/>
        </a:p>
      </dgm:t>
    </dgm:pt>
    <dgm:pt modelId="{ECF42929-0402-4B1A-8B46-E68F7BB99A04}">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زالزال</a:t>
          </a:r>
          <a:endParaRPr lang="en-US" sz="1800" b="1" dirty="0">
            <a:cs typeface="B Nazanin" panose="00000400000000000000" pitchFamily="2" charset="-78"/>
          </a:endParaRPr>
        </a:p>
      </dgm:t>
    </dgm:pt>
    <dgm:pt modelId="{B621CC2E-B5EE-405C-9F2C-46B1A3F8F3A2}" type="parTrans" cxnId="{E4118F21-F27C-4F9D-A0C9-FD0A177B4247}">
      <dgm:prSet/>
      <dgm:spPr/>
      <dgm:t>
        <a:bodyPr/>
        <a:lstStyle/>
        <a:p>
          <a:pPr rtl="1"/>
          <a:endParaRPr lang="en-US"/>
        </a:p>
      </dgm:t>
    </dgm:pt>
    <dgm:pt modelId="{E9D92C9D-6837-48C2-B3BB-C003CB654460}" type="sibTrans" cxnId="{E4118F21-F27C-4F9D-A0C9-FD0A177B4247}">
      <dgm:prSet/>
      <dgm:spPr/>
      <dgm:t>
        <a:bodyPr/>
        <a:lstStyle/>
        <a:p>
          <a:pPr rtl="1"/>
          <a:endParaRPr lang="en-US"/>
        </a:p>
      </dgm:t>
    </dgm:pt>
    <dgm:pt modelId="{9A301E4E-B7F9-424E-A140-873669058FE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ضحی</a:t>
          </a:r>
          <a:endParaRPr lang="en-US" sz="1800" b="1" dirty="0">
            <a:cs typeface="B Nazanin" panose="00000400000000000000" pitchFamily="2" charset="-78"/>
          </a:endParaRPr>
        </a:p>
      </dgm:t>
    </dgm:pt>
    <dgm:pt modelId="{91200848-D112-4CBC-984F-06EA35250B7C}" type="parTrans" cxnId="{5B25B636-BF30-4221-B329-8A79817A3BCF}">
      <dgm:prSet/>
      <dgm:spPr/>
      <dgm:t>
        <a:bodyPr/>
        <a:lstStyle/>
        <a:p>
          <a:pPr rtl="1"/>
          <a:endParaRPr lang="en-US"/>
        </a:p>
      </dgm:t>
    </dgm:pt>
    <dgm:pt modelId="{BE45E1DB-87FE-417B-B4A0-5641FB3F7786}" type="sibTrans" cxnId="{5B25B636-BF30-4221-B329-8A79817A3BCF}">
      <dgm:prSet/>
      <dgm:spPr/>
      <dgm:t>
        <a:bodyPr/>
        <a:lstStyle/>
        <a:p>
          <a:pPr rtl="1"/>
          <a:endParaRPr lang="en-US"/>
        </a:p>
      </dgm:t>
    </dgm:pt>
    <dgm:pt modelId="{3F140F15-D619-49D4-99F6-9A8DCA2F2F49}">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انشراح</a:t>
          </a:r>
          <a:endParaRPr lang="en-US" sz="1800" b="1" dirty="0">
            <a:cs typeface="B Nazanin" panose="00000400000000000000" pitchFamily="2" charset="-78"/>
          </a:endParaRPr>
        </a:p>
      </dgm:t>
    </dgm:pt>
    <dgm:pt modelId="{D5586742-DF9C-4172-B7CF-E9976FF12C69}" type="parTrans" cxnId="{B21485F1-AB55-4CA8-8A52-9CA45DAF0125}">
      <dgm:prSet/>
      <dgm:spPr/>
      <dgm:t>
        <a:bodyPr/>
        <a:lstStyle/>
        <a:p>
          <a:pPr rtl="1"/>
          <a:endParaRPr lang="en-US"/>
        </a:p>
      </dgm:t>
    </dgm:pt>
    <dgm:pt modelId="{1462D991-E2E7-4998-AA6F-FD0132A151AD}" type="sibTrans" cxnId="{B21485F1-AB55-4CA8-8A52-9CA45DAF0125}">
      <dgm:prSet/>
      <dgm:spPr/>
      <dgm:t>
        <a:bodyPr/>
        <a:lstStyle/>
        <a:p>
          <a:pPr rtl="1"/>
          <a:endParaRPr lang="en-US"/>
        </a:p>
      </dgm:t>
    </dgm:pt>
    <dgm:pt modelId="{0A439807-3178-43A0-9439-1AD05370D7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عبس</a:t>
          </a:r>
          <a:endParaRPr lang="en-US" sz="1800" b="1" dirty="0"/>
        </a:p>
      </dgm:t>
    </dgm:pt>
    <dgm:pt modelId="{214DD951-7677-47F7-B4DC-B285F9E2FC45}" type="parTrans" cxnId="{0A60A718-53A2-454B-85EC-B2E194D6789D}">
      <dgm:prSet/>
      <dgm:spPr/>
      <dgm:t>
        <a:bodyPr/>
        <a:lstStyle/>
        <a:p>
          <a:pPr rtl="1"/>
          <a:endParaRPr lang="en-US"/>
        </a:p>
      </dgm:t>
    </dgm:pt>
    <dgm:pt modelId="{1128343D-7987-467B-A492-86B394529E27}" type="sibTrans" cxnId="{0A60A718-53A2-454B-85EC-B2E194D6789D}">
      <dgm:prSet/>
      <dgm:spPr/>
      <dgm:t>
        <a:bodyPr/>
        <a:lstStyle/>
        <a:p>
          <a:pPr rtl="1"/>
          <a:endParaRPr lang="en-US"/>
        </a:p>
      </dgm:t>
    </dgm:pt>
    <dgm:pt modelId="{458B580E-8F1D-4F7B-8246-B8F391180BB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بررسي مفهوم تدبر در قرآن </a:t>
          </a:r>
          <a:r>
            <a:rPr lang="fa-IR" sz="1200" b="1" dirty="0" smtClean="0">
              <a:cs typeface="B Nazanin" panose="00000400000000000000" pitchFamily="2" charset="-78"/>
            </a:rPr>
            <a:t>و معرفي روش‌هاي آن</a:t>
          </a:r>
          <a:endParaRPr lang="en-US" sz="1200" b="1" dirty="0">
            <a:cs typeface="B Nazanin" panose="00000400000000000000" pitchFamily="2" charset="-78"/>
          </a:endParaRPr>
        </a:p>
      </dgm:t>
    </dgm:pt>
    <dgm:pt modelId="{299EEA13-8AED-4D47-BF1A-C9F59ADEB09E}" type="parTrans" cxnId="{2EA3440C-B79C-4F05-8BF9-366804A3F7E9}">
      <dgm:prSet/>
      <dgm:spPr/>
      <dgm:t>
        <a:bodyPr/>
        <a:lstStyle/>
        <a:p>
          <a:pPr rtl="1"/>
          <a:endParaRPr lang="en-US"/>
        </a:p>
      </dgm:t>
    </dgm:pt>
    <dgm:pt modelId="{2C67923C-DB57-42A9-8001-0F9275E652CB}" type="sibTrans" cxnId="{2EA3440C-B79C-4F05-8BF9-366804A3F7E9}">
      <dgm:prSet/>
      <dgm:spPr/>
      <dgm:t>
        <a:bodyPr/>
        <a:lstStyle/>
        <a:p>
          <a:pPr rtl="1"/>
          <a:endParaRPr lang="en-US"/>
        </a:p>
      </dgm:t>
    </dgm:pt>
    <dgm:pt modelId="{059AA19D-0583-40CF-BE90-1F2ABD0B934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دانستن ويژگي‌هاي قرآن</a:t>
          </a:r>
          <a:endParaRPr lang="en-US" sz="1600" b="1" dirty="0">
            <a:cs typeface="B Nazanin" panose="00000400000000000000" pitchFamily="2" charset="-78"/>
          </a:endParaRPr>
        </a:p>
      </dgm:t>
    </dgm:pt>
    <dgm:pt modelId="{A3F860CC-F27C-4B44-8DB5-EA31294271FC}" type="parTrans" cxnId="{EA2EE469-596C-4D10-BDF8-0709F7B600B2}">
      <dgm:prSet/>
      <dgm:spPr/>
      <dgm:t>
        <a:bodyPr/>
        <a:lstStyle/>
        <a:p>
          <a:pPr rtl="1"/>
          <a:endParaRPr lang="en-US"/>
        </a:p>
      </dgm:t>
    </dgm:pt>
    <dgm:pt modelId="{F7069DD0-FC72-4752-9D6F-AD260809DB50}" type="sibTrans" cxnId="{EA2EE469-596C-4D10-BDF8-0709F7B600B2}">
      <dgm:prSet/>
      <dgm:spPr/>
      <dgm:t>
        <a:bodyPr/>
        <a:lstStyle/>
        <a:p>
          <a:pPr rtl="1"/>
          <a:endParaRPr lang="en-US"/>
        </a:p>
      </dgm:t>
    </dgm:pt>
    <dgm:pt modelId="{0C40AAA1-AA89-4CA8-BA91-7A5437781A4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برخي از روش‌هاي مطالعه و فهم قرآن</a:t>
          </a:r>
          <a:endParaRPr lang="en-US" sz="1600" b="1" dirty="0">
            <a:cs typeface="B Nazanin" panose="00000400000000000000" pitchFamily="2" charset="-78"/>
          </a:endParaRPr>
        </a:p>
      </dgm:t>
    </dgm:pt>
    <dgm:pt modelId="{4057A761-29BD-41AD-9DF0-D60C6970BF05}" type="parTrans" cxnId="{AD7D5EBD-E740-48C9-BEDF-D8B4A656EE61}">
      <dgm:prSet/>
      <dgm:spPr/>
      <dgm:t>
        <a:bodyPr/>
        <a:lstStyle/>
        <a:p>
          <a:pPr rtl="1"/>
          <a:endParaRPr lang="en-US"/>
        </a:p>
      </dgm:t>
    </dgm:pt>
    <dgm:pt modelId="{4C18775E-736A-4C02-96AB-E23DBF8EB0FB}" type="sibTrans" cxnId="{AD7D5EBD-E740-48C9-BEDF-D8B4A656EE61}">
      <dgm:prSet/>
      <dgm:spPr/>
      <dgm:t>
        <a:bodyPr/>
        <a:lstStyle/>
        <a:p>
          <a:pPr rtl="1"/>
          <a:endParaRPr lang="en-US"/>
        </a:p>
      </dgm:t>
    </dgm:pt>
    <dgm:pt modelId="{1B4CCB8B-7E19-46F1-B86F-5E3CC46F8C26}">
      <dgm:prSet phldrT="[Text]">
        <dgm:style>
          <a:lnRef idx="0">
            <a:schemeClr val="accent2"/>
          </a:lnRef>
          <a:fillRef idx="3">
            <a:schemeClr val="accent2"/>
          </a:fillRef>
          <a:effectRef idx="3">
            <a:schemeClr val="accent2"/>
          </a:effectRef>
          <a:fontRef idx="minor">
            <a:schemeClr val="lt1"/>
          </a:fontRef>
        </dgm:style>
      </dgm:prSet>
      <dgm:spPr/>
      <dgm:t>
        <a:bodyPr/>
        <a:lstStyle/>
        <a:p>
          <a:pPr rtl="1"/>
          <a:r>
            <a:rPr lang="fa-IR" b="1" dirty="0" smtClean="0">
              <a:cs typeface="B Nazanin" panose="00000400000000000000" pitchFamily="2" charset="-78"/>
            </a:rPr>
            <a:t>مقدمه و فاتحه</a:t>
          </a:r>
          <a:endParaRPr lang="en-US" b="1" dirty="0">
            <a:cs typeface="B Nazanin" panose="00000400000000000000" pitchFamily="2" charset="-78"/>
          </a:endParaRPr>
        </a:p>
      </dgm:t>
    </dgm:pt>
    <dgm:pt modelId="{6B166FF9-CA70-4D0B-A0B8-5E8659A27AA5}" type="parTrans" cxnId="{AD0801C7-5EF9-4B87-A13A-2E1DC84B2323}">
      <dgm:prSet/>
      <dgm:spPr/>
      <dgm:t>
        <a:bodyPr/>
        <a:lstStyle/>
        <a:p>
          <a:pPr rtl="1"/>
          <a:endParaRPr lang="en-US"/>
        </a:p>
      </dgm:t>
    </dgm:pt>
    <dgm:pt modelId="{B9EF660A-B57C-4612-ADE6-DAC16579B240}" type="sibTrans" cxnId="{AD0801C7-5EF9-4B87-A13A-2E1DC84B2323}">
      <dgm:prSet/>
      <dgm:spPr/>
      <dgm:t>
        <a:bodyPr/>
        <a:lstStyle/>
        <a:p>
          <a:pPr rtl="1"/>
          <a:endParaRPr lang="en-US"/>
        </a:p>
      </dgm:t>
    </dgm:pt>
    <dgm:pt modelId="{31BA80C7-9581-4949-8716-F809441E4CD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8268A91E-260A-4A61-A0DD-A7E1D8F0F376}" type="parTrans" cxnId="{0251ED9F-2DF2-4475-8F13-7924C618C6C6}">
      <dgm:prSet/>
      <dgm:spPr/>
      <dgm:t>
        <a:bodyPr/>
        <a:lstStyle/>
        <a:p>
          <a:endParaRPr lang="en-US"/>
        </a:p>
      </dgm:t>
    </dgm:pt>
    <dgm:pt modelId="{BD0AAC7D-FF1C-47CB-AF0E-F08C5191E123}" type="sibTrans" cxnId="{0251ED9F-2DF2-4475-8F13-7924C618C6C6}">
      <dgm:prSet/>
      <dgm:spPr/>
      <dgm:t>
        <a:bodyPr/>
        <a:lstStyle/>
        <a:p>
          <a:endParaRPr lang="en-US"/>
        </a:p>
      </dgm:t>
    </dgm:pt>
    <dgm:pt modelId="{8DBD2A35-75A1-4804-87CA-3FC989B61B66}">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غیب</a:t>
          </a:r>
          <a:endParaRPr lang="en-US" sz="1800" b="1" dirty="0">
            <a:cs typeface="B Nazanin" panose="00000400000000000000" pitchFamily="2" charset="-78"/>
          </a:endParaRPr>
        </a:p>
      </dgm:t>
    </dgm:pt>
    <dgm:pt modelId="{F1F3D790-02F5-448B-B47D-AD78D01C7F2D}" type="parTrans" cxnId="{AC81D3C2-A8F3-4D3C-8C11-820EACB6A9AA}">
      <dgm:prSet/>
      <dgm:spPr/>
      <dgm:t>
        <a:bodyPr/>
        <a:lstStyle/>
        <a:p>
          <a:endParaRPr lang="en-US"/>
        </a:p>
      </dgm:t>
    </dgm:pt>
    <dgm:pt modelId="{BAA07878-672A-45B3-B0C7-7C51B20EBFAF}" type="sibTrans" cxnId="{AC81D3C2-A8F3-4D3C-8C11-820EACB6A9AA}">
      <dgm:prSet/>
      <dgm:spPr/>
      <dgm:t>
        <a:bodyPr/>
        <a:lstStyle/>
        <a:p>
          <a:endParaRPr lang="en-US"/>
        </a:p>
      </dgm:t>
    </dgm:pt>
    <dgm:pt modelId="{2B44BA99-57AD-4167-9B37-BEEB8C45E81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47F5E986-9902-4BA4-A0CF-8E9EB7698F92}" type="parTrans" cxnId="{3A066C24-949C-4937-A46F-066A40435AD6}">
      <dgm:prSet/>
      <dgm:spPr/>
      <dgm:t>
        <a:bodyPr/>
        <a:lstStyle/>
        <a:p>
          <a:endParaRPr lang="en-US"/>
        </a:p>
      </dgm:t>
    </dgm:pt>
    <dgm:pt modelId="{35E7B56F-6104-4CCD-B25A-8240912F3091}" type="sibTrans" cxnId="{3A066C24-949C-4937-A46F-066A40435AD6}">
      <dgm:prSet/>
      <dgm:spPr/>
      <dgm:t>
        <a:bodyPr/>
        <a:lstStyle/>
        <a:p>
          <a:endParaRPr lang="en-US"/>
        </a:p>
      </dgm:t>
    </dgm:pt>
    <dgm:pt modelId="{51365BDC-141A-46E1-8FD3-9822DC9F1FAB}">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توجه روزافزون به خدا</a:t>
          </a:r>
          <a:endParaRPr lang="en-US" sz="1800" b="1" dirty="0">
            <a:cs typeface="B Nazanin" panose="00000400000000000000" pitchFamily="2" charset="-78"/>
          </a:endParaRPr>
        </a:p>
      </dgm:t>
    </dgm:pt>
    <dgm:pt modelId="{A91F5EA5-DC29-433C-8F4E-13E53D71C5D7}" type="parTrans" cxnId="{394E1DDE-2647-4979-BF6F-FA532D18AE38}">
      <dgm:prSet/>
      <dgm:spPr/>
      <dgm:t>
        <a:bodyPr/>
        <a:lstStyle/>
        <a:p>
          <a:endParaRPr lang="en-US"/>
        </a:p>
      </dgm:t>
    </dgm:pt>
    <dgm:pt modelId="{C2F1179B-BCB2-4D1F-95D1-94178D71FE20}" type="sibTrans" cxnId="{394E1DDE-2647-4979-BF6F-FA532D18AE38}">
      <dgm:prSet/>
      <dgm:spPr/>
      <dgm:t>
        <a:bodyPr/>
        <a:lstStyle/>
        <a:p>
          <a:endParaRPr lang="en-US"/>
        </a:p>
      </dgm:t>
    </dgm:pt>
    <dgm:pt modelId="{A429991A-ECE0-472D-870D-95E2908D10B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درک نیازهای مردم</a:t>
          </a:r>
          <a:endParaRPr lang="en-US" sz="1800" b="1" dirty="0">
            <a:cs typeface="B Nazanin" panose="00000400000000000000" pitchFamily="2" charset="-78"/>
          </a:endParaRPr>
        </a:p>
      </dgm:t>
    </dgm:pt>
    <dgm:pt modelId="{76FEE05C-3C19-4901-9227-8C4B3595B033}" type="parTrans" cxnId="{9F56A515-BBEC-42D3-8240-293F47BD67E2}">
      <dgm:prSet/>
      <dgm:spPr/>
      <dgm:t>
        <a:bodyPr/>
        <a:lstStyle/>
        <a:p>
          <a:endParaRPr lang="en-US"/>
        </a:p>
      </dgm:t>
    </dgm:pt>
    <dgm:pt modelId="{9D6A8AF9-3697-4E48-A6E5-83419AFE8970}" type="sibTrans" cxnId="{9F56A515-BBEC-42D3-8240-293F47BD67E2}">
      <dgm:prSet/>
      <dgm:spPr/>
      <dgm:t>
        <a:bodyPr/>
        <a:lstStyle/>
        <a:p>
          <a:endParaRPr lang="en-US"/>
        </a:p>
      </dgm:t>
    </dgm:pt>
    <dgm:pt modelId="{5B43B83C-0859-4660-B781-B9AFAC233FA5}">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توجه به آخرت</a:t>
          </a:r>
          <a:endParaRPr lang="en-US" sz="1800" b="1" dirty="0">
            <a:cs typeface="B Nazanin" panose="00000400000000000000" pitchFamily="2" charset="-78"/>
          </a:endParaRPr>
        </a:p>
      </dgm:t>
    </dgm:pt>
    <dgm:pt modelId="{D881A64A-9CF9-4A58-AC2B-75193A06BCFE}" type="parTrans" cxnId="{53F86B81-0550-4DA1-A018-D76FCDA4559A}">
      <dgm:prSet/>
      <dgm:spPr/>
      <dgm:t>
        <a:bodyPr/>
        <a:lstStyle/>
        <a:p>
          <a:endParaRPr lang="en-US"/>
        </a:p>
      </dgm:t>
    </dgm:pt>
    <dgm:pt modelId="{00D6A37E-781E-415F-9360-CF48FE087B79}" type="sibTrans" cxnId="{53F86B81-0550-4DA1-A018-D76FCDA4559A}">
      <dgm:prSet/>
      <dgm:spPr/>
      <dgm:t>
        <a:bodyPr/>
        <a:lstStyle/>
        <a:p>
          <a:endParaRPr lang="en-US"/>
        </a:p>
      </dgm:t>
    </dgm:pt>
    <dgm:pt modelId="{1C703E18-3C19-4CEE-9482-7029497F5BE4}">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وحی</a:t>
          </a:r>
          <a:endParaRPr lang="en-US" sz="1800" b="1" dirty="0">
            <a:cs typeface="B Nazanin" panose="00000400000000000000" pitchFamily="2" charset="-78"/>
          </a:endParaRPr>
        </a:p>
      </dgm:t>
    </dgm:pt>
    <dgm:pt modelId="{D1A587D2-8E63-480F-B094-0FB936638061}" type="parTrans" cxnId="{6E4704B9-6F92-47BA-B4E2-C3DA0BE9FDE7}">
      <dgm:prSet/>
      <dgm:spPr/>
      <dgm:t>
        <a:bodyPr/>
        <a:lstStyle/>
        <a:p>
          <a:endParaRPr lang="en-US"/>
        </a:p>
      </dgm:t>
    </dgm:pt>
    <dgm:pt modelId="{123E0F4D-68AC-4D9F-AA5E-39F349A3C50E}" type="sibTrans" cxnId="{6E4704B9-6F92-47BA-B4E2-C3DA0BE9FDE7}">
      <dgm:prSet/>
      <dgm:spPr/>
      <dgm:t>
        <a:bodyPr/>
        <a:lstStyle/>
        <a:p>
          <a:endParaRPr lang="en-US"/>
        </a:p>
      </dgm:t>
    </dgm:pt>
    <dgm:pt modelId="{6095F231-7ACE-4C36-BD1E-5EF02B2C5DFF}">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cs typeface="B Nazanin" panose="00000400000000000000" pitchFamily="2" charset="-78"/>
          </a:endParaRPr>
        </a:p>
      </dgm:t>
    </dgm:pt>
    <dgm:pt modelId="{7B8D19D4-D46F-41F4-BB3C-6DDB5FABA55E}" type="parTrans" cxnId="{20BE3A9F-9BF1-492C-B031-8208DA8C42E5}">
      <dgm:prSet/>
      <dgm:spPr/>
      <dgm:t>
        <a:bodyPr/>
        <a:lstStyle/>
        <a:p>
          <a:endParaRPr lang="en-US"/>
        </a:p>
      </dgm:t>
    </dgm:pt>
    <dgm:pt modelId="{CA14AA16-E589-4FD6-BAA2-C710A8F937A9}" type="sibTrans" cxnId="{20BE3A9F-9BF1-492C-B031-8208DA8C42E5}">
      <dgm:prSet/>
      <dgm:spPr/>
      <dgm:t>
        <a:bodyPr/>
        <a:lstStyle/>
        <a:p>
          <a:endParaRPr lang="en-US"/>
        </a:p>
      </dgm:t>
    </dgm:pt>
    <dgm:pt modelId="{C4012258-F8DC-4AF6-BD62-B5E5D105CEE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p>
      </dgm:t>
    </dgm:pt>
    <dgm:pt modelId="{647AC902-C3FF-4E9C-8FFA-73DBAC091D72}" type="parTrans" cxnId="{43D3727B-22D1-434C-A30A-C2952BC94687}">
      <dgm:prSet/>
      <dgm:spPr/>
      <dgm:t>
        <a:bodyPr/>
        <a:lstStyle/>
        <a:p>
          <a:endParaRPr lang="en-US"/>
        </a:p>
      </dgm:t>
    </dgm:pt>
    <dgm:pt modelId="{7E163F46-ECB4-4403-8A73-DAA1780B152D}" type="sibTrans" cxnId="{43D3727B-22D1-434C-A30A-C2952BC94687}">
      <dgm:prSet/>
      <dgm:spPr/>
      <dgm:t>
        <a:bodyPr/>
        <a:lstStyle/>
        <a:p>
          <a:endParaRPr lang="en-US"/>
        </a:p>
      </dgm:t>
    </dgm:pt>
    <dgm:pt modelId="{7C4D6557-1173-4D2F-81DE-9B3FCB9F218A}" type="pres">
      <dgm:prSet presAssocID="{3A08E211-AA77-4AEB-A52D-BAA58F215B91}" presName="diagram" presStyleCnt="0">
        <dgm:presLayoutVars>
          <dgm:chPref val="1"/>
          <dgm:dir val="rev"/>
          <dgm:animOne val="branch"/>
          <dgm:animLvl val="lvl"/>
          <dgm:resizeHandles val="exact"/>
        </dgm:presLayoutVars>
      </dgm:prSet>
      <dgm:spPr/>
      <dgm:t>
        <a:bodyPr/>
        <a:lstStyle/>
        <a:p>
          <a:endParaRPr lang="en-US"/>
        </a:p>
      </dgm:t>
    </dgm:pt>
    <dgm:pt modelId="{16AB75FE-7EAD-41E5-9777-5B7089316AF0}" type="pres">
      <dgm:prSet presAssocID="{6FFEDB4C-D24D-4480-A2C7-72EF90848711}" presName="root1" presStyleCnt="0"/>
      <dgm:spPr/>
      <dgm:t>
        <a:bodyPr/>
        <a:lstStyle/>
        <a:p>
          <a:endParaRPr lang="en-US"/>
        </a:p>
      </dgm:t>
    </dgm:pt>
    <dgm:pt modelId="{8D3355C8-43F5-47E9-8F0A-84C2DF2909D6}" type="pres">
      <dgm:prSet presAssocID="{6FFEDB4C-D24D-4480-A2C7-72EF90848711}" presName="LevelOneTextNode" presStyleLbl="node0" presStyleIdx="0" presStyleCnt="1" custScaleX="282609" custScaleY="240436" custLinFactX="100000" custLinFactNeighborX="121292" custLinFactNeighborY="150">
        <dgm:presLayoutVars>
          <dgm:chPref val="3"/>
        </dgm:presLayoutVars>
      </dgm:prSet>
      <dgm:spPr>
        <a:prstGeom prst="ellipse">
          <a:avLst/>
        </a:prstGeom>
      </dgm:spPr>
      <dgm:t>
        <a:bodyPr/>
        <a:lstStyle/>
        <a:p>
          <a:endParaRPr lang="en-US"/>
        </a:p>
      </dgm:t>
    </dgm:pt>
    <dgm:pt modelId="{E9A393C2-2AEF-4BFD-8EB7-872497040616}" type="pres">
      <dgm:prSet presAssocID="{6FFEDB4C-D24D-4480-A2C7-72EF90848711}" presName="level2hierChild" presStyleCnt="0"/>
      <dgm:spPr/>
      <dgm:t>
        <a:bodyPr/>
        <a:lstStyle/>
        <a:p>
          <a:endParaRPr lang="en-US"/>
        </a:p>
      </dgm:t>
    </dgm:pt>
    <dgm:pt modelId="{611CF354-4B46-40C9-BAD9-8137B2859A0A}" type="pres">
      <dgm:prSet presAssocID="{6B166FF9-CA70-4D0B-A0B8-5E8659A27AA5}" presName="conn2-1" presStyleLbl="parChTrans1D2" presStyleIdx="0" presStyleCnt="4"/>
      <dgm:spPr/>
      <dgm:t>
        <a:bodyPr/>
        <a:lstStyle/>
        <a:p>
          <a:endParaRPr lang="en-US"/>
        </a:p>
      </dgm:t>
    </dgm:pt>
    <dgm:pt modelId="{7751DD3E-8D5A-47AD-A49F-F5A968236827}" type="pres">
      <dgm:prSet presAssocID="{6B166FF9-CA70-4D0B-A0B8-5E8659A27AA5}" presName="connTx" presStyleLbl="parChTrans1D2" presStyleIdx="0" presStyleCnt="4"/>
      <dgm:spPr/>
      <dgm:t>
        <a:bodyPr/>
        <a:lstStyle/>
        <a:p>
          <a:endParaRPr lang="en-US"/>
        </a:p>
      </dgm:t>
    </dgm:pt>
    <dgm:pt modelId="{989F5975-A7E4-4950-9388-82FB3DCA4138}" type="pres">
      <dgm:prSet presAssocID="{1B4CCB8B-7E19-46F1-B86F-5E3CC46F8C26}" presName="root2" presStyleCnt="0"/>
      <dgm:spPr/>
      <dgm:t>
        <a:bodyPr/>
        <a:lstStyle/>
        <a:p>
          <a:endParaRPr lang="en-US"/>
        </a:p>
      </dgm:t>
    </dgm:pt>
    <dgm:pt modelId="{5758EA79-C14B-4873-B09B-EBB554AE320F}" type="pres">
      <dgm:prSet presAssocID="{1B4CCB8B-7E19-46F1-B86F-5E3CC46F8C26}" presName="LevelTwoTextNode" presStyleLbl="node2" presStyleIdx="0" presStyleCnt="4" custScaleX="241848" custScaleY="199881" custLinFactNeighborX="90099" custLinFactNeighborY="38538">
        <dgm:presLayoutVars>
          <dgm:chPref val="3"/>
        </dgm:presLayoutVars>
      </dgm:prSet>
      <dgm:spPr>
        <a:prstGeom prst="ellipse">
          <a:avLst/>
        </a:prstGeom>
      </dgm:spPr>
      <dgm:t>
        <a:bodyPr/>
        <a:lstStyle/>
        <a:p>
          <a:endParaRPr lang="en-US"/>
        </a:p>
      </dgm:t>
    </dgm:pt>
    <dgm:pt modelId="{56B1B2F5-D5B4-4586-B30B-194444D49EB9}" type="pres">
      <dgm:prSet presAssocID="{1B4CCB8B-7E19-46F1-B86F-5E3CC46F8C26}" presName="level3hierChild" presStyleCnt="0"/>
      <dgm:spPr/>
      <dgm:t>
        <a:bodyPr/>
        <a:lstStyle/>
        <a:p>
          <a:endParaRPr lang="en-US"/>
        </a:p>
      </dgm:t>
    </dgm:pt>
    <dgm:pt modelId="{14FB95E0-E7E3-4C15-B065-E97A3385AA70}" type="pres">
      <dgm:prSet presAssocID="{916E0828-43E9-4C36-8E87-F24715727E85}" presName="conn2-1" presStyleLbl="parChTrans1D2" presStyleIdx="1" presStyleCnt="4"/>
      <dgm:spPr/>
      <dgm:t>
        <a:bodyPr/>
        <a:lstStyle/>
        <a:p>
          <a:endParaRPr lang="en-US"/>
        </a:p>
      </dgm:t>
    </dgm:pt>
    <dgm:pt modelId="{C8A1360F-4FB3-4A66-BC11-8AD46C81D6D0}" type="pres">
      <dgm:prSet presAssocID="{916E0828-43E9-4C36-8E87-F24715727E85}" presName="connTx" presStyleLbl="parChTrans1D2" presStyleIdx="1" presStyleCnt="4"/>
      <dgm:spPr/>
      <dgm:t>
        <a:bodyPr/>
        <a:lstStyle/>
        <a:p>
          <a:endParaRPr lang="en-US"/>
        </a:p>
      </dgm:t>
    </dgm:pt>
    <dgm:pt modelId="{6262D110-9E86-4587-8A10-32112F6AF965}" type="pres">
      <dgm:prSet presAssocID="{E4998F4A-0A17-42F7-8488-F436DDB2DA1F}" presName="root2" presStyleCnt="0"/>
      <dgm:spPr/>
      <dgm:t>
        <a:bodyPr/>
        <a:lstStyle/>
        <a:p>
          <a:endParaRPr lang="en-US"/>
        </a:p>
      </dgm:t>
    </dgm:pt>
    <dgm:pt modelId="{AC0E54E4-183B-4818-A4BB-829C503417D7}" type="pres">
      <dgm:prSet presAssocID="{E4998F4A-0A17-42F7-8488-F436DDB2DA1F}" presName="LevelTwoTextNode" presStyleLbl="node2" presStyleIdx="1" presStyleCnt="4" custScaleX="241848" custScaleY="199881" custLinFactY="3418" custLinFactNeighborX="90099" custLinFactNeighborY="100000">
        <dgm:presLayoutVars>
          <dgm:chPref val="3"/>
        </dgm:presLayoutVars>
      </dgm:prSet>
      <dgm:spPr>
        <a:prstGeom prst="ellipse">
          <a:avLst/>
        </a:prstGeom>
      </dgm:spPr>
      <dgm:t>
        <a:bodyPr/>
        <a:lstStyle/>
        <a:p>
          <a:endParaRPr lang="en-US"/>
        </a:p>
      </dgm:t>
    </dgm:pt>
    <dgm:pt modelId="{88800DB0-A09F-4039-8436-E7B55841D89F}" type="pres">
      <dgm:prSet presAssocID="{E4998F4A-0A17-42F7-8488-F436DDB2DA1F}" presName="level3hierChild" presStyleCnt="0"/>
      <dgm:spPr/>
      <dgm:t>
        <a:bodyPr/>
        <a:lstStyle/>
        <a:p>
          <a:endParaRPr lang="en-US"/>
        </a:p>
      </dgm:t>
    </dgm:pt>
    <dgm:pt modelId="{A5F71FE1-0B3B-47F7-902F-0AA72959A479}" type="pres">
      <dgm:prSet presAssocID="{A3F860CC-F27C-4B44-8DB5-EA31294271FC}" presName="conn2-1" presStyleLbl="parChTrans1D3" presStyleIdx="0" presStyleCnt="12"/>
      <dgm:spPr/>
      <dgm:t>
        <a:bodyPr/>
        <a:lstStyle/>
        <a:p>
          <a:endParaRPr lang="en-US"/>
        </a:p>
      </dgm:t>
    </dgm:pt>
    <dgm:pt modelId="{8BF40EB8-008A-4747-BB7F-126917B26B29}" type="pres">
      <dgm:prSet presAssocID="{A3F860CC-F27C-4B44-8DB5-EA31294271FC}" presName="connTx" presStyleLbl="parChTrans1D3" presStyleIdx="0" presStyleCnt="12"/>
      <dgm:spPr/>
      <dgm:t>
        <a:bodyPr/>
        <a:lstStyle/>
        <a:p>
          <a:endParaRPr lang="en-US"/>
        </a:p>
      </dgm:t>
    </dgm:pt>
    <dgm:pt modelId="{B9905C52-A9AB-4265-8736-E33C1D0A9C87}" type="pres">
      <dgm:prSet presAssocID="{059AA19D-0583-40CF-BE90-1F2ABD0B934E}" presName="root2" presStyleCnt="0"/>
      <dgm:spPr/>
      <dgm:t>
        <a:bodyPr/>
        <a:lstStyle/>
        <a:p>
          <a:endParaRPr lang="en-US"/>
        </a:p>
      </dgm:t>
    </dgm:pt>
    <dgm:pt modelId="{7201ADC7-6E39-4466-9392-8BD0EFCCA618}" type="pres">
      <dgm:prSet presAssocID="{059AA19D-0583-40CF-BE90-1F2ABD0B934E}" presName="LevelTwoTextNode" presStyleLbl="node3" presStyleIdx="0" presStyleCnt="12" custScaleX="347933" custScaleY="192852" custLinFactNeighborX="79804" custLinFactNeighborY="-31471">
        <dgm:presLayoutVars>
          <dgm:chPref val="3"/>
        </dgm:presLayoutVars>
      </dgm:prSet>
      <dgm:spPr>
        <a:prstGeom prst="ellipse">
          <a:avLst/>
        </a:prstGeom>
      </dgm:spPr>
      <dgm:t>
        <a:bodyPr/>
        <a:lstStyle/>
        <a:p>
          <a:endParaRPr lang="en-US"/>
        </a:p>
      </dgm:t>
    </dgm:pt>
    <dgm:pt modelId="{123BEE71-2580-4E59-821D-7391E5A3ABB3}" type="pres">
      <dgm:prSet presAssocID="{059AA19D-0583-40CF-BE90-1F2ABD0B934E}" presName="level3hierChild" presStyleCnt="0"/>
      <dgm:spPr/>
      <dgm:t>
        <a:bodyPr/>
        <a:lstStyle/>
        <a:p>
          <a:endParaRPr lang="en-US"/>
        </a:p>
      </dgm:t>
    </dgm:pt>
    <dgm:pt modelId="{E6D42511-9EFA-4342-B075-E473EE894147}" type="pres">
      <dgm:prSet presAssocID="{4057A761-29BD-41AD-9DF0-D60C6970BF05}" presName="conn2-1" presStyleLbl="parChTrans1D3" presStyleIdx="1" presStyleCnt="12"/>
      <dgm:spPr/>
      <dgm:t>
        <a:bodyPr/>
        <a:lstStyle/>
        <a:p>
          <a:endParaRPr lang="en-US"/>
        </a:p>
      </dgm:t>
    </dgm:pt>
    <dgm:pt modelId="{844F236B-511C-45C4-8224-BF21E019E801}" type="pres">
      <dgm:prSet presAssocID="{4057A761-29BD-41AD-9DF0-D60C6970BF05}" presName="connTx" presStyleLbl="parChTrans1D3" presStyleIdx="1" presStyleCnt="12"/>
      <dgm:spPr/>
      <dgm:t>
        <a:bodyPr/>
        <a:lstStyle/>
        <a:p>
          <a:endParaRPr lang="en-US"/>
        </a:p>
      </dgm:t>
    </dgm:pt>
    <dgm:pt modelId="{B8C48BC7-6F46-4825-8DB4-F5C195062B30}" type="pres">
      <dgm:prSet presAssocID="{0C40AAA1-AA89-4CA8-BA91-7A5437781A48}" presName="root2" presStyleCnt="0"/>
      <dgm:spPr/>
      <dgm:t>
        <a:bodyPr/>
        <a:lstStyle/>
        <a:p>
          <a:endParaRPr lang="en-US"/>
        </a:p>
      </dgm:t>
    </dgm:pt>
    <dgm:pt modelId="{23C82AA0-84A4-4F83-9B80-D70FB961386B}" type="pres">
      <dgm:prSet presAssocID="{0C40AAA1-AA89-4CA8-BA91-7A5437781A48}" presName="LevelTwoTextNode" presStyleLbl="node3" presStyleIdx="1" presStyleCnt="12" custScaleX="347933" custScaleY="183134" custLinFactNeighborX="86389" custLinFactNeighborY="-8522">
        <dgm:presLayoutVars>
          <dgm:chPref val="3"/>
        </dgm:presLayoutVars>
      </dgm:prSet>
      <dgm:spPr>
        <a:prstGeom prst="ellipse">
          <a:avLst/>
        </a:prstGeom>
      </dgm:spPr>
      <dgm:t>
        <a:bodyPr/>
        <a:lstStyle/>
        <a:p>
          <a:endParaRPr lang="en-US"/>
        </a:p>
      </dgm:t>
    </dgm:pt>
    <dgm:pt modelId="{228C479C-6F55-4BEA-9D9A-8F7708151C47}" type="pres">
      <dgm:prSet presAssocID="{0C40AAA1-AA89-4CA8-BA91-7A5437781A48}" presName="level3hierChild" presStyleCnt="0"/>
      <dgm:spPr/>
      <dgm:t>
        <a:bodyPr/>
        <a:lstStyle/>
        <a:p>
          <a:endParaRPr lang="en-US"/>
        </a:p>
      </dgm:t>
    </dgm:pt>
    <dgm:pt modelId="{BA51B1F2-F17E-4A85-9A3E-D11CF2215BF0}" type="pres">
      <dgm:prSet presAssocID="{299EEA13-8AED-4D47-BF1A-C9F59ADEB09E}" presName="conn2-1" presStyleLbl="parChTrans1D3" presStyleIdx="2" presStyleCnt="12"/>
      <dgm:spPr/>
      <dgm:t>
        <a:bodyPr/>
        <a:lstStyle/>
        <a:p>
          <a:endParaRPr lang="en-US"/>
        </a:p>
      </dgm:t>
    </dgm:pt>
    <dgm:pt modelId="{D496AC83-8BA3-466A-A96F-7CC70143364A}" type="pres">
      <dgm:prSet presAssocID="{299EEA13-8AED-4D47-BF1A-C9F59ADEB09E}" presName="connTx" presStyleLbl="parChTrans1D3" presStyleIdx="2" presStyleCnt="12"/>
      <dgm:spPr/>
      <dgm:t>
        <a:bodyPr/>
        <a:lstStyle/>
        <a:p>
          <a:endParaRPr lang="en-US"/>
        </a:p>
      </dgm:t>
    </dgm:pt>
    <dgm:pt modelId="{F10C7B08-70A0-4F89-8FD9-F41A05E70C0F}" type="pres">
      <dgm:prSet presAssocID="{458B580E-8F1D-4F7B-8246-B8F391180BBE}" presName="root2" presStyleCnt="0"/>
      <dgm:spPr/>
      <dgm:t>
        <a:bodyPr/>
        <a:lstStyle/>
        <a:p>
          <a:endParaRPr lang="en-US"/>
        </a:p>
      </dgm:t>
    </dgm:pt>
    <dgm:pt modelId="{F78F2878-65D6-425D-B137-517BD3D83430}" type="pres">
      <dgm:prSet presAssocID="{458B580E-8F1D-4F7B-8246-B8F391180BBE}" presName="LevelTwoTextNode" presStyleLbl="node3" presStyleIdx="2" presStyleCnt="12" custScaleX="347933" custScaleY="201801" custLinFactNeighborX="92013" custLinFactNeighborY="-8500">
        <dgm:presLayoutVars>
          <dgm:chPref val="3"/>
        </dgm:presLayoutVars>
      </dgm:prSet>
      <dgm:spPr>
        <a:prstGeom prst="ellipse">
          <a:avLst/>
        </a:prstGeom>
      </dgm:spPr>
      <dgm:t>
        <a:bodyPr/>
        <a:lstStyle/>
        <a:p>
          <a:endParaRPr lang="en-US"/>
        </a:p>
      </dgm:t>
    </dgm:pt>
    <dgm:pt modelId="{F1F3A2EE-7AC4-4F1F-8F17-41023CCCFBAE}" type="pres">
      <dgm:prSet presAssocID="{458B580E-8F1D-4F7B-8246-B8F391180BBE}" presName="level3hierChild" presStyleCnt="0"/>
      <dgm:spPr/>
      <dgm:t>
        <a:bodyPr/>
        <a:lstStyle/>
        <a:p>
          <a:endParaRPr lang="en-US"/>
        </a:p>
      </dgm:t>
    </dgm:pt>
    <dgm:pt modelId="{6D649CE5-15B9-468F-BBC6-4D4815674C79}" type="pres">
      <dgm:prSet presAssocID="{CE7151EB-B596-4553-8172-B0BD24729B82}" presName="conn2-1" presStyleLbl="parChTrans1D2" presStyleIdx="2" presStyleCnt="4"/>
      <dgm:spPr/>
      <dgm:t>
        <a:bodyPr/>
        <a:lstStyle/>
        <a:p>
          <a:endParaRPr lang="en-US"/>
        </a:p>
      </dgm:t>
    </dgm:pt>
    <dgm:pt modelId="{DBC51D4F-7FE7-4CCB-81BE-93EB6BFA5C28}" type="pres">
      <dgm:prSet presAssocID="{CE7151EB-B596-4553-8172-B0BD24729B82}" presName="connTx" presStyleLbl="parChTrans1D2" presStyleIdx="2" presStyleCnt="4"/>
      <dgm:spPr/>
      <dgm:t>
        <a:bodyPr/>
        <a:lstStyle/>
        <a:p>
          <a:endParaRPr lang="en-US"/>
        </a:p>
      </dgm:t>
    </dgm:pt>
    <dgm:pt modelId="{EA5C4CE9-FE86-4A06-A26E-B66C4E0163D9}" type="pres">
      <dgm:prSet presAssocID="{D59A491C-6CFC-4EF0-AAE8-BC82A3E778AA}" presName="root2" presStyleCnt="0"/>
      <dgm:spPr/>
      <dgm:t>
        <a:bodyPr/>
        <a:lstStyle/>
        <a:p>
          <a:endParaRPr lang="en-US"/>
        </a:p>
      </dgm:t>
    </dgm:pt>
    <dgm:pt modelId="{B0E18572-BF35-4E7E-95A8-A6E9FC950190}" type="pres">
      <dgm:prSet presAssocID="{D59A491C-6CFC-4EF0-AAE8-BC82A3E778AA}" presName="LevelTwoTextNode" presStyleLbl="node2" presStyleIdx="2" presStyleCnt="4" custScaleX="241848" custScaleY="199881" custLinFactNeighborX="97957" custLinFactNeighborY="-83763">
        <dgm:presLayoutVars>
          <dgm:chPref val="3"/>
        </dgm:presLayoutVars>
      </dgm:prSet>
      <dgm:spPr>
        <a:prstGeom prst="ellipse">
          <a:avLst/>
        </a:prstGeom>
      </dgm:spPr>
      <dgm:t>
        <a:bodyPr/>
        <a:lstStyle/>
        <a:p>
          <a:endParaRPr lang="en-US"/>
        </a:p>
      </dgm:t>
    </dgm:pt>
    <dgm:pt modelId="{175B5D4E-91C8-4D47-A3A9-F20ECA91E464}" type="pres">
      <dgm:prSet presAssocID="{D59A491C-6CFC-4EF0-AAE8-BC82A3E778AA}" presName="level3hierChild" presStyleCnt="0"/>
      <dgm:spPr/>
      <dgm:t>
        <a:bodyPr/>
        <a:lstStyle/>
        <a:p>
          <a:endParaRPr lang="en-US"/>
        </a:p>
      </dgm:t>
    </dgm:pt>
    <dgm:pt modelId="{C2A22435-369D-4D1C-B97B-AFFADBC6D259}" type="pres">
      <dgm:prSet presAssocID="{1BF3D6AB-2612-4790-9A8D-72747B4911F0}" presName="conn2-1" presStyleLbl="parChTrans1D3" presStyleIdx="3" presStyleCnt="12"/>
      <dgm:spPr/>
      <dgm:t>
        <a:bodyPr/>
        <a:lstStyle/>
        <a:p>
          <a:endParaRPr lang="en-US"/>
        </a:p>
      </dgm:t>
    </dgm:pt>
    <dgm:pt modelId="{BF9431D5-44F1-47DB-92C2-FBA700A9122A}" type="pres">
      <dgm:prSet presAssocID="{1BF3D6AB-2612-4790-9A8D-72747B4911F0}" presName="connTx" presStyleLbl="parChTrans1D3" presStyleIdx="3" presStyleCnt="12"/>
      <dgm:spPr/>
      <dgm:t>
        <a:bodyPr/>
        <a:lstStyle/>
        <a:p>
          <a:endParaRPr lang="en-US"/>
        </a:p>
      </dgm:t>
    </dgm:pt>
    <dgm:pt modelId="{A800FC86-3E28-4248-BC49-737294C24A40}" type="pres">
      <dgm:prSet presAssocID="{9869640C-008E-404B-95E7-6E28A219E93E}" presName="root2" presStyleCnt="0"/>
      <dgm:spPr/>
      <dgm:t>
        <a:bodyPr/>
        <a:lstStyle/>
        <a:p>
          <a:endParaRPr lang="en-US"/>
        </a:p>
      </dgm:t>
    </dgm:pt>
    <dgm:pt modelId="{662ACB71-A745-48F1-9876-6A8A770E26B8}" type="pres">
      <dgm:prSet presAssocID="{9869640C-008E-404B-95E7-6E28A219E93E}" presName="LevelTwoTextNode" presStyleLbl="node3" presStyleIdx="3" presStyleCnt="12" custScaleX="248801" custLinFactNeighborX="42311" custLinFactNeighborY="8328">
        <dgm:presLayoutVars>
          <dgm:chPref val="3"/>
        </dgm:presLayoutVars>
      </dgm:prSet>
      <dgm:spPr>
        <a:prstGeom prst="ellipse">
          <a:avLst/>
        </a:prstGeom>
      </dgm:spPr>
      <dgm:t>
        <a:bodyPr/>
        <a:lstStyle/>
        <a:p>
          <a:endParaRPr lang="en-US"/>
        </a:p>
      </dgm:t>
    </dgm:pt>
    <dgm:pt modelId="{4CFE9955-0E6F-423A-9FAE-343475EBC4C2}" type="pres">
      <dgm:prSet presAssocID="{9869640C-008E-404B-95E7-6E28A219E93E}" presName="level3hierChild" presStyleCnt="0"/>
      <dgm:spPr/>
      <dgm:t>
        <a:bodyPr/>
        <a:lstStyle/>
        <a:p>
          <a:endParaRPr lang="en-US"/>
        </a:p>
      </dgm:t>
    </dgm:pt>
    <dgm:pt modelId="{643DC9A8-8380-4ABC-AEF2-113DF4EC2C7C}" type="pres">
      <dgm:prSet presAssocID="{F1F3D790-02F5-448B-B47D-AD78D01C7F2D}" presName="conn2-1" presStyleLbl="parChTrans1D4" presStyleIdx="0" presStyleCnt="9"/>
      <dgm:spPr/>
      <dgm:t>
        <a:bodyPr/>
        <a:lstStyle/>
        <a:p>
          <a:endParaRPr lang="en-US"/>
        </a:p>
      </dgm:t>
    </dgm:pt>
    <dgm:pt modelId="{048CD968-9716-47CD-8931-85F2F49A571C}" type="pres">
      <dgm:prSet presAssocID="{F1F3D790-02F5-448B-B47D-AD78D01C7F2D}" presName="connTx" presStyleLbl="parChTrans1D4" presStyleIdx="0" presStyleCnt="9"/>
      <dgm:spPr/>
      <dgm:t>
        <a:bodyPr/>
        <a:lstStyle/>
        <a:p>
          <a:endParaRPr lang="en-US"/>
        </a:p>
      </dgm:t>
    </dgm:pt>
    <dgm:pt modelId="{E62B6E73-A0A2-44F9-A7E7-C31A1CB6CD37}" type="pres">
      <dgm:prSet presAssocID="{8DBD2A35-75A1-4804-87CA-3FC989B61B66}" presName="root2" presStyleCnt="0"/>
      <dgm:spPr/>
    </dgm:pt>
    <dgm:pt modelId="{339CB54F-A06A-46FF-B7C7-28AB3E50218C}" type="pres">
      <dgm:prSet presAssocID="{8DBD2A35-75A1-4804-87CA-3FC989B61B66}" presName="LevelTwoTextNode" presStyleLbl="node4" presStyleIdx="0" presStyleCnt="9" custScaleX="254622" custScaleY="85873" custLinFactNeighborX="-3789" custLinFactNeighborY="8859">
        <dgm:presLayoutVars>
          <dgm:chPref val="3"/>
        </dgm:presLayoutVars>
      </dgm:prSet>
      <dgm:spPr>
        <a:prstGeom prst="roundRect">
          <a:avLst/>
        </a:prstGeom>
      </dgm:spPr>
      <dgm:t>
        <a:bodyPr/>
        <a:lstStyle/>
        <a:p>
          <a:endParaRPr lang="en-US"/>
        </a:p>
      </dgm:t>
    </dgm:pt>
    <dgm:pt modelId="{1AFD7271-8745-4210-A85B-469780CA5F7C}" type="pres">
      <dgm:prSet presAssocID="{8DBD2A35-75A1-4804-87CA-3FC989B61B66}" presName="level3hierChild" presStyleCnt="0"/>
      <dgm:spPr/>
    </dgm:pt>
    <dgm:pt modelId="{1170EBC6-AC05-49DA-BE91-1131672F3950}" type="pres">
      <dgm:prSet presAssocID="{929BF6FC-1C1E-4F0A-8045-3886D319322E}" presName="conn2-1" presStyleLbl="parChTrans1D3" presStyleIdx="4" presStyleCnt="12"/>
      <dgm:spPr/>
      <dgm:t>
        <a:bodyPr/>
        <a:lstStyle/>
        <a:p>
          <a:endParaRPr lang="en-US"/>
        </a:p>
      </dgm:t>
    </dgm:pt>
    <dgm:pt modelId="{CC2CD1B1-0EB4-42CB-88CA-1CEBE8737F14}" type="pres">
      <dgm:prSet presAssocID="{929BF6FC-1C1E-4F0A-8045-3886D319322E}" presName="connTx" presStyleLbl="parChTrans1D3" presStyleIdx="4" presStyleCnt="12"/>
      <dgm:spPr/>
      <dgm:t>
        <a:bodyPr/>
        <a:lstStyle/>
        <a:p>
          <a:endParaRPr lang="en-US"/>
        </a:p>
      </dgm:t>
    </dgm:pt>
    <dgm:pt modelId="{3E6D0BB6-0408-419E-9ED9-FFA08BB176F2}" type="pres">
      <dgm:prSet presAssocID="{9D3031A1-CA73-466E-976F-999BEC180B35}" presName="root2" presStyleCnt="0"/>
      <dgm:spPr/>
      <dgm:t>
        <a:bodyPr/>
        <a:lstStyle/>
        <a:p>
          <a:endParaRPr lang="en-US"/>
        </a:p>
      </dgm:t>
    </dgm:pt>
    <dgm:pt modelId="{D835F91F-88C7-4DB2-A8D6-3A2E12A9DC33}" type="pres">
      <dgm:prSet presAssocID="{9D3031A1-CA73-466E-976F-999BEC180B35}" presName="LevelTwoTextNode" presStyleLbl="node3" presStyleIdx="4" presStyleCnt="12" custScaleX="248801" custLinFactNeighborX="46667" custLinFactNeighborY="8328">
        <dgm:presLayoutVars>
          <dgm:chPref val="3"/>
        </dgm:presLayoutVars>
      </dgm:prSet>
      <dgm:spPr>
        <a:prstGeom prst="ellipse">
          <a:avLst/>
        </a:prstGeom>
      </dgm:spPr>
      <dgm:t>
        <a:bodyPr/>
        <a:lstStyle/>
        <a:p>
          <a:endParaRPr lang="en-US"/>
        </a:p>
      </dgm:t>
    </dgm:pt>
    <dgm:pt modelId="{13F3CEE0-E875-4C40-93B5-6CAD0B5B1773}" type="pres">
      <dgm:prSet presAssocID="{9D3031A1-CA73-466E-976F-999BEC180B35}" presName="level3hierChild" presStyleCnt="0"/>
      <dgm:spPr/>
      <dgm:t>
        <a:bodyPr/>
        <a:lstStyle/>
        <a:p>
          <a:endParaRPr lang="en-US"/>
        </a:p>
      </dgm:t>
    </dgm:pt>
    <dgm:pt modelId="{D3D12732-9C4C-4C45-83B2-C52315D755A2}" type="pres">
      <dgm:prSet presAssocID="{47F5E986-9902-4BA4-A0CF-8E9EB7698F92}" presName="conn2-1" presStyleLbl="parChTrans1D4" presStyleIdx="1" presStyleCnt="9"/>
      <dgm:spPr/>
      <dgm:t>
        <a:bodyPr/>
        <a:lstStyle/>
        <a:p>
          <a:endParaRPr lang="en-US"/>
        </a:p>
      </dgm:t>
    </dgm:pt>
    <dgm:pt modelId="{D281242F-FD7D-456E-B4F8-F4267F01DEB7}" type="pres">
      <dgm:prSet presAssocID="{47F5E986-9902-4BA4-A0CF-8E9EB7698F92}" presName="connTx" presStyleLbl="parChTrans1D4" presStyleIdx="1" presStyleCnt="9"/>
      <dgm:spPr/>
      <dgm:t>
        <a:bodyPr/>
        <a:lstStyle/>
        <a:p>
          <a:endParaRPr lang="en-US"/>
        </a:p>
      </dgm:t>
    </dgm:pt>
    <dgm:pt modelId="{B11E1EDB-4BFC-4D72-B6DF-9DB4F81FF4CA}" type="pres">
      <dgm:prSet presAssocID="{2B44BA99-57AD-4167-9B37-BEEB8C45E81A}" presName="root2" presStyleCnt="0"/>
      <dgm:spPr/>
    </dgm:pt>
    <dgm:pt modelId="{FBD2C3F9-C153-4B36-BCAC-5A1E6A3C36C6}" type="pres">
      <dgm:prSet presAssocID="{2B44BA99-57AD-4167-9B37-BEEB8C45E81A}" presName="LevelTwoTextNode" presStyleLbl="node4" presStyleIdx="1"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E87B967-B847-4628-935A-4F0770F2BEEE}" type="pres">
      <dgm:prSet presAssocID="{2B44BA99-57AD-4167-9B37-BEEB8C45E81A}" presName="level3hierChild" presStyleCnt="0"/>
      <dgm:spPr/>
    </dgm:pt>
    <dgm:pt modelId="{0ABBC48F-052D-4084-8C8A-1FE69C898FAD}" type="pres">
      <dgm:prSet presAssocID="{23C61DA0-BF41-42BC-BE80-CC0832E93215}" presName="conn2-1" presStyleLbl="parChTrans1D3" presStyleIdx="5" presStyleCnt="12"/>
      <dgm:spPr/>
      <dgm:t>
        <a:bodyPr/>
        <a:lstStyle/>
        <a:p>
          <a:endParaRPr lang="en-US"/>
        </a:p>
      </dgm:t>
    </dgm:pt>
    <dgm:pt modelId="{6EA9212F-CDEE-460A-BA8A-7CA551B12FF2}" type="pres">
      <dgm:prSet presAssocID="{23C61DA0-BF41-42BC-BE80-CC0832E93215}" presName="connTx" presStyleLbl="parChTrans1D3" presStyleIdx="5" presStyleCnt="12"/>
      <dgm:spPr/>
      <dgm:t>
        <a:bodyPr/>
        <a:lstStyle/>
        <a:p>
          <a:endParaRPr lang="en-US"/>
        </a:p>
      </dgm:t>
    </dgm:pt>
    <dgm:pt modelId="{43BFC285-D77A-4C86-8C42-78B1A599B812}" type="pres">
      <dgm:prSet presAssocID="{45CF0FE0-2D49-45B1-BF32-9DB9C3FDC558}" presName="root2" presStyleCnt="0"/>
      <dgm:spPr/>
      <dgm:t>
        <a:bodyPr/>
        <a:lstStyle/>
        <a:p>
          <a:endParaRPr lang="en-US"/>
        </a:p>
      </dgm:t>
    </dgm:pt>
    <dgm:pt modelId="{2794FD1E-D95E-4C38-9C14-3C5CB58904CB}" type="pres">
      <dgm:prSet presAssocID="{45CF0FE0-2D49-45B1-BF32-9DB9C3FDC558}" presName="LevelTwoTextNode" presStyleLbl="node3" presStyleIdx="5" presStyleCnt="12" custScaleX="248801" custLinFactNeighborX="46667" custLinFactNeighborY="8328">
        <dgm:presLayoutVars>
          <dgm:chPref val="3"/>
        </dgm:presLayoutVars>
      </dgm:prSet>
      <dgm:spPr>
        <a:prstGeom prst="ellipse">
          <a:avLst/>
        </a:prstGeom>
      </dgm:spPr>
      <dgm:t>
        <a:bodyPr/>
        <a:lstStyle/>
        <a:p>
          <a:endParaRPr lang="en-US"/>
        </a:p>
      </dgm:t>
    </dgm:pt>
    <dgm:pt modelId="{8594A0AF-F069-4832-A68C-510D684C92FE}" type="pres">
      <dgm:prSet presAssocID="{45CF0FE0-2D49-45B1-BF32-9DB9C3FDC558}" presName="level3hierChild" presStyleCnt="0"/>
      <dgm:spPr/>
      <dgm:t>
        <a:bodyPr/>
        <a:lstStyle/>
        <a:p>
          <a:endParaRPr lang="en-US"/>
        </a:p>
      </dgm:t>
    </dgm:pt>
    <dgm:pt modelId="{6A17D467-A037-4955-99B2-719B7DD32D47}" type="pres">
      <dgm:prSet presAssocID="{8268A91E-260A-4A61-A0DD-A7E1D8F0F376}" presName="conn2-1" presStyleLbl="parChTrans1D4" presStyleIdx="2" presStyleCnt="9"/>
      <dgm:spPr/>
      <dgm:t>
        <a:bodyPr/>
        <a:lstStyle/>
        <a:p>
          <a:endParaRPr lang="en-US"/>
        </a:p>
      </dgm:t>
    </dgm:pt>
    <dgm:pt modelId="{876BF4FA-4F30-4C3C-B34A-449C1A22BCC6}" type="pres">
      <dgm:prSet presAssocID="{8268A91E-260A-4A61-A0DD-A7E1D8F0F376}" presName="connTx" presStyleLbl="parChTrans1D4" presStyleIdx="2" presStyleCnt="9"/>
      <dgm:spPr/>
      <dgm:t>
        <a:bodyPr/>
        <a:lstStyle/>
        <a:p>
          <a:endParaRPr lang="en-US"/>
        </a:p>
      </dgm:t>
    </dgm:pt>
    <dgm:pt modelId="{FF39A975-655A-4133-ACC0-B9C408C8E7D6}" type="pres">
      <dgm:prSet presAssocID="{31BA80C7-9581-4949-8716-F809441E4CDA}" presName="root2" presStyleCnt="0"/>
      <dgm:spPr/>
    </dgm:pt>
    <dgm:pt modelId="{7C2F68D7-F780-4EF0-B41A-F199E7278EAA}" type="pres">
      <dgm:prSet presAssocID="{31BA80C7-9581-4949-8716-F809441E4CDA}" presName="LevelTwoTextNode" presStyleLbl="node4" presStyleIdx="2"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1EDE077-F6B8-46DE-806C-DE6F1D240B9B}" type="pres">
      <dgm:prSet presAssocID="{31BA80C7-9581-4949-8716-F809441E4CDA}" presName="level3hierChild" presStyleCnt="0"/>
      <dgm:spPr/>
    </dgm:pt>
    <dgm:pt modelId="{5F73C3F8-DB93-40A8-A747-FABE4916E43A}" type="pres">
      <dgm:prSet presAssocID="{192D3C38-38B9-4704-9D22-709D70D921B9}" presName="conn2-1" presStyleLbl="parChTrans1D3" presStyleIdx="6" presStyleCnt="12"/>
      <dgm:spPr/>
      <dgm:t>
        <a:bodyPr/>
        <a:lstStyle/>
        <a:p>
          <a:endParaRPr lang="en-US"/>
        </a:p>
      </dgm:t>
    </dgm:pt>
    <dgm:pt modelId="{C57EC336-CD6C-4165-AF41-3D5826197A7D}" type="pres">
      <dgm:prSet presAssocID="{192D3C38-38B9-4704-9D22-709D70D921B9}" presName="connTx" presStyleLbl="parChTrans1D3" presStyleIdx="6" presStyleCnt="12"/>
      <dgm:spPr/>
      <dgm:t>
        <a:bodyPr/>
        <a:lstStyle/>
        <a:p>
          <a:endParaRPr lang="en-US"/>
        </a:p>
      </dgm:t>
    </dgm:pt>
    <dgm:pt modelId="{D9719914-FC4A-46B2-9959-5EE7FD526D3E}" type="pres">
      <dgm:prSet presAssocID="{7AABA01D-4EF7-42FA-89C8-167DF501D566}" presName="root2" presStyleCnt="0"/>
      <dgm:spPr/>
      <dgm:t>
        <a:bodyPr/>
        <a:lstStyle/>
        <a:p>
          <a:endParaRPr lang="en-US"/>
        </a:p>
      </dgm:t>
    </dgm:pt>
    <dgm:pt modelId="{319806C3-FC02-4933-AA66-414AEE5A49EF}" type="pres">
      <dgm:prSet presAssocID="{7AABA01D-4EF7-42FA-89C8-167DF501D566}" presName="LevelTwoTextNode" presStyleLbl="node3" presStyleIdx="6" presStyleCnt="12" custScaleX="248801" custScaleY="92864" custLinFactNeighborX="46667" custLinFactNeighborY="8328">
        <dgm:presLayoutVars>
          <dgm:chPref val="3"/>
        </dgm:presLayoutVars>
      </dgm:prSet>
      <dgm:spPr>
        <a:prstGeom prst="ellipse">
          <a:avLst/>
        </a:prstGeom>
      </dgm:spPr>
      <dgm:t>
        <a:bodyPr/>
        <a:lstStyle/>
        <a:p>
          <a:endParaRPr lang="en-US"/>
        </a:p>
      </dgm:t>
    </dgm:pt>
    <dgm:pt modelId="{FFA5FDEC-C069-4D25-960E-3279335BC3FE}" type="pres">
      <dgm:prSet presAssocID="{7AABA01D-4EF7-42FA-89C8-167DF501D566}" presName="level3hierChild" presStyleCnt="0"/>
      <dgm:spPr/>
      <dgm:t>
        <a:bodyPr/>
        <a:lstStyle/>
        <a:p>
          <a:endParaRPr lang="en-US"/>
        </a:p>
      </dgm:t>
    </dgm:pt>
    <dgm:pt modelId="{99135E64-4411-4EBD-BFEB-69C12920C1EB}" type="pres">
      <dgm:prSet presAssocID="{A91F5EA5-DC29-433C-8F4E-13E53D71C5D7}" presName="conn2-1" presStyleLbl="parChTrans1D4" presStyleIdx="3" presStyleCnt="9"/>
      <dgm:spPr/>
      <dgm:t>
        <a:bodyPr/>
        <a:lstStyle/>
        <a:p>
          <a:endParaRPr lang="en-US"/>
        </a:p>
      </dgm:t>
    </dgm:pt>
    <dgm:pt modelId="{0DB5A279-30AD-4F18-9F18-C420476D3087}" type="pres">
      <dgm:prSet presAssocID="{A91F5EA5-DC29-433C-8F4E-13E53D71C5D7}" presName="connTx" presStyleLbl="parChTrans1D4" presStyleIdx="3" presStyleCnt="9"/>
      <dgm:spPr/>
      <dgm:t>
        <a:bodyPr/>
        <a:lstStyle/>
        <a:p>
          <a:endParaRPr lang="en-US"/>
        </a:p>
      </dgm:t>
    </dgm:pt>
    <dgm:pt modelId="{51B7209A-86A8-424B-AE59-756CCDBD1760}" type="pres">
      <dgm:prSet presAssocID="{51365BDC-141A-46E1-8FD3-9822DC9F1FAB}" presName="root2" presStyleCnt="0"/>
      <dgm:spPr/>
    </dgm:pt>
    <dgm:pt modelId="{D18070F7-5A71-465D-A218-1D2C0133291C}" type="pres">
      <dgm:prSet presAssocID="{51365BDC-141A-46E1-8FD3-9822DC9F1FAB}" presName="LevelTwoTextNode" presStyleLbl="node4" presStyleIdx="3"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A8C9F4A-E7BA-43BB-B5FA-5E1FEFC3E78B}" type="pres">
      <dgm:prSet presAssocID="{51365BDC-141A-46E1-8FD3-9822DC9F1FAB}" presName="level3hierChild" presStyleCnt="0"/>
      <dgm:spPr/>
    </dgm:pt>
    <dgm:pt modelId="{979E17BA-748A-4ADA-8702-D48C8B12C0E3}" type="pres">
      <dgm:prSet presAssocID="{287B17BB-DF68-467E-8FC2-B5A9371F62D5}" presName="conn2-1" presStyleLbl="parChTrans1D3" presStyleIdx="7" presStyleCnt="12" custSzY="926785"/>
      <dgm:spPr/>
      <dgm:t>
        <a:bodyPr/>
        <a:lstStyle/>
        <a:p>
          <a:endParaRPr lang="en-US"/>
        </a:p>
      </dgm:t>
    </dgm:pt>
    <dgm:pt modelId="{1D3407D5-744C-4B6C-9AE9-5D0DE9245154}" type="pres">
      <dgm:prSet presAssocID="{287B17BB-DF68-467E-8FC2-B5A9371F62D5}" presName="connTx" presStyleLbl="parChTrans1D3" presStyleIdx="7" presStyleCnt="12"/>
      <dgm:spPr/>
      <dgm:t>
        <a:bodyPr/>
        <a:lstStyle/>
        <a:p>
          <a:endParaRPr lang="en-US"/>
        </a:p>
      </dgm:t>
    </dgm:pt>
    <dgm:pt modelId="{C0063D85-7C77-49D7-8D42-466B6E37BE55}" type="pres">
      <dgm:prSet presAssocID="{E96843E5-F658-430A-8C45-700B32962671}" presName="root2" presStyleCnt="0"/>
      <dgm:spPr/>
      <dgm:t>
        <a:bodyPr/>
        <a:lstStyle/>
        <a:p>
          <a:endParaRPr lang="en-US"/>
        </a:p>
      </dgm:t>
    </dgm:pt>
    <dgm:pt modelId="{1101681E-9407-445D-9A64-9613EC2743B6}" type="pres">
      <dgm:prSet presAssocID="{E96843E5-F658-430A-8C45-700B32962671}" presName="LevelTwoTextNode" presStyleLbl="node3" presStyleIdx="7" presStyleCnt="12" custScaleX="248801" custLinFactNeighborX="46667" custLinFactNeighborY="8328">
        <dgm:presLayoutVars>
          <dgm:chPref val="3"/>
        </dgm:presLayoutVars>
      </dgm:prSet>
      <dgm:spPr>
        <a:prstGeom prst="ellipse">
          <a:avLst/>
        </a:prstGeom>
      </dgm:spPr>
      <dgm:t>
        <a:bodyPr/>
        <a:lstStyle/>
        <a:p>
          <a:endParaRPr lang="en-US"/>
        </a:p>
      </dgm:t>
    </dgm:pt>
    <dgm:pt modelId="{A2E4EF9D-54C7-4859-9385-5C78EFC5996D}" type="pres">
      <dgm:prSet presAssocID="{E96843E5-F658-430A-8C45-700B32962671}" presName="level3hierChild" presStyleCnt="0"/>
      <dgm:spPr/>
      <dgm:t>
        <a:bodyPr/>
        <a:lstStyle/>
        <a:p>
          <a:endParaRPr lang="en-US"/>
        </a:p>
      </dgm:t>
    </dgm:pt>
    <dgm:pt modelId="{F1EBA69E-C475-4AD2-8DA0-BD82B2EE54C0}" type="pres">
      <dgm:prSet presAssocID="{76FEE05C-3C19-4901-9227-8C4B3595B033}" presName="conn2-1" presStyleLbl="parChTrans1D4" presStyleIdx="4" presStyleCnt="9"/>
      <dgm:spPr/>
      <dgm:t>
        <a:bodyPr/>
        <a:lstStyle/>
        <a:p>
          <a:endParaRPr lang="en-US"/>
        </a:p>
      </dgm:t>
    </dgm:pt>
    <dgm:pt modelId="{23F8BCEF-BE7A-4A6D-AD2D-A0806B6006D4}" type="pres">
      <dgm:prSet presAssocID="{76FEE05C-3C19-4901-9227-8C4B3595B033}" presName="connTx" presStyleLbl="parChTrans1D4" presStyleIdx="4" presStyleCnt="9"/>
      <dgm:spPr/>
      <dgm:t>
        <a:bodyPr/>
        <a:lstStyle/>
        <a:p>
          <a:endParaRPr lang="en-US"/>
        </a:p>
      </dgm:t>
    </dgm:pt>
    <dgm:pt modelId="{7F0CE782-65E7-4FB8-8AC0-874E27098C29}" type="pres">
      <dgm:prSet presAssocID="{A429991A-ECE0-472D-870D-95E2908D10B0}" presName="root2" presStyleCnt="0"/>
      <dgm:spPr/>
    </dgm:pt>
    <dgm:pt modelId="{9F825EFC-E28C-4068-823A-253D27F213E6}" type="pres">
      <dgm:prSet presAssocID="{A429991A-ECE0-472D-870D-95E2908D10B0}" presName="LevelTwoTextNode" presStyleLbl="node4" presStyleIdx="4"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830549E1-E404-442B-8404-891D336C3E32}" type="pres">
      <dgm:prSet presAssocID="{A429991A-ECE0-472D-870D-95E2908D10B0}" presName="level3hierChild" presStyleCnt="0"/>
      <dgm:spPr/>
    </dgm:pt>
    <dgm:pt modelId="{2263434D-0506-41BA-AF48-636C0A669910}" type="pres">
      <dgm:prSet presAssocID="{B621CC2E-B5EE-405C-9F2C-46B1A3F8F3A2}" presName="conn2-1" presStyleLbl="parChTrans1D3" presStyleIdx="8" presStyleCnt="12" custSzY="926785"/>
      <dgm:spPr/>
      <dgm:t>
        <a:bodyPr/>
        <a:lstStyle/>
        <a:p>
          <a:endParaRPr lang="en-US"/>
        </a:p>
      </dgm:t>
    </dgm:pt>
    <dgm:pt modelId="{59D3271F-426F-4510-92B8-FBF2E0EE5D0F}" type="pres">
      <dgm:prSet presAssocID="{B621CC2E-B5EE-405C-9F2C-46B1A3F8F3A2}" presName="connTx" presStyleLbl="parChTrans1D3" presStyleIdx="8" presStyleCnt="12"/>
      <dgm:spPr/>
      <dgm:t>
        <a:bodyPr/>
        <a:lstStyle/>
        <a:p>
          <a:endParaRPr lang="en-US"/>
        </a:p>
      </dgm:t>
    </dgm:pt>
    <dgm:pt modelId="{8980ED6B-5B62-44F9-9956-CCB62BCC5DFA}" type="pres">
      <dgm:prSet presAssocID="{ECF42929-0402-4B1A-8B46-E68F7BB99A04}" presName="root2" presStyleCnt="0"/>
      <dgm:spPr/>
      <dgm:t>
        <a:bodyPr/>
        <a:lstStyle/>
        <a:p>
          <a:endParaRPr lang="en-US"/>
        </a:p>
      </dgm:t>
    </dgm:pt>
    <dgm:pt modelId="{54D1435F-B478-4105-A18F-2FDC30EC6950}" type="pres">
      <dgm:prSet presAssocID="{ECF42929-0402-4B1A-8B46-E68F7BB99A04}" presName="LevelTwoTextNode" presStyleLbl="node3" presStyleIdx="8" presStyleCnt="12" custScaleX="248801" custLinFactNeighborX="46667" custLinFactNeighborY="8328">
        <dgm:presLayoutVars>
          <dgm:chPref val="3"/>
        </dgm:presLayoutVars>
      </dgm:prSet>
      <dgm:spPr>
        <a:prstGeom prst="ellipse">
          <a:avLst/>
        </a:prstGeom>
      </dgm:spPr>
      <dgm:t>
        <a:bodyPr/>
        <a:lstStyle/>
        <a:p>
          <a:endParaRPr lang="en-US"/>
        </a:p>
      </dgm:t>
    </dgm:pt>
    <dgm:pt modelId="{B62A3510-5C44-4572-B5D8-9DC26E6A3379}" type="pres">
      <dgm:prSet presAssocID="{ECF42929-0402-4B1A-8B46-E68F7BB99A04}" presName="level3hierChild" presStyleCnt="0"/>
      <dgm:spPr/>
      <dgm:t>
        <a:bodyPr/>
        <a:lstStyle/>
        <a:p>
          <a:endParaRPr lang="en-US"/>
        </a:p>
      </dgm:t>
    </dgm:pt>
    <dgm:pt modelId="{5D175648-28AF-4AAE-949D-4A2047FB1CBB}" type="pres">
      <dgm:prSet presAssocID="{D881A64A-9CF9-4A58-AC2B-75193A06BCFE}" presName="conn2-1" presStyleLbl="parChTrans1D4" presStyleIdx="5" presStyleCnt="9"/>
      <dgm:spPr/>
      <dgm:t>
        <a:bodyPr/>
        <a:lstStyle/>
        <a:p>
          <a:endParaRPr lang="en-US"/>
        </a:p>
      </dgm:t>
    </dgm:pt>
    <dgm:pt modelId="{E8AAC0A0-C93F-45C2-922F-E5C44C1AA295}" type="pres">
      <dgm:prSet presAssocID="{D881A64A-9CF9-4A58-AC2B-75193A06BCFE}" presName="connTx" presStyleLbl="parChTrans1D4" presStyleIdx="5" presStyleCnt="9"/>
      <dgm:spPr/>
      <dgm:t>
        <a:bodyPr/>
        <a:lstStyle/>
        <a:p>
          <a:endParaRPr lang="en-US"/>
        </a:p>
      </dgm:t>
    </dgm:pt>
    <dgm:pt modelId="{ED974E5C-F041-408F-A4B5-9F0E9DAA825B}" type="pres">
      <dgm:prSet presAssocID="{5B43B83C-0859-4660-B781-B9AFAC233FA5}" presName="root2" presStyleCnt="0"/>
      <dgm:spPr/>
    </dgm:pt>
    <dgm:pt modelId="{9A7ACEC2-2DA7-441B-BC66-467DF6C79DB5}" type="pres">
      <dgm:prSet presAssocID="{5B43B83C-0859-4660-B781-B9AFAC233FA5}" presName="LevelTwoTextNode" presStyleLbl="node4" presStyleIdx="5"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FCE6DD64-964F-48A1-B93C-3FFF7C332A91}" type="pres">
      <dgm:prSet presAssocID="{5B43B83C-0859-4660-B781-B9AFAC233FA5}" presName="level3hierChild" presStyleCnt="0"/>
      <dgm:spPr/>
    </dgm:pt>
    <dgm:pt modelId="{966FE759-9E73-4316-A69C-E75677A4ED82}" type="pres">
      <dgm:prSet presAssocID="{91200848-D112-4CBC-984F-06EA35250B7C}" presName="conn2-1" presStyleLbl="parChTrans1D3" presStyleIdx="9" presStyleCnt="12" custSzY="926785"/>
      <dgm:spPr/>
      <dgm:t>
        <a:bodyPr/>
        <a:lstStyle/>
        <a:p>
          <a:endParaRPr lang="en-US"/>
        </a:p>
      </dgm:t>
    </dgm:pt>
    <dgm:pt modelId="{D44216DE-931A-4CC4-AA5A-9B5E638BA541}" type="pres">
      <dgm:prSet presAssocID="{91200848-D112-4CBC-984F-06EA35250B7C}" presName="connTx" presStyleLbl="parChTrans1D3" presStyleIdx="9" presStyleCnt="12"/>
      <dgm:spPr/>
      <dgm:t>
        <a:bodyPr/>
        <a:lstStyle/>
        <a:p>
          <a:endParaRPr lang="en-US"/>
        </a:p>
      </dgm:t>
    </dgm:pt>
    <dgm:pt modelId="{10208DB8-85C7-4ADB-B020-D4EE951093BF}" type="pres">
      <dgm:prSet presAssocID="{9A301E4E-B7F9-424E-A140-873669058FEF}" presName="root2" presStyleCnt="0"/>
      <dgm:spPr/>
      <dgm:t>
        <a:bodyPr/>
        <a:lstStyle/>
        <a:p>
          <a:endParaRPr lang="en-US"/>
        </a:p>
      </dgm:t>
    </dgm:pt>
    <dgm:pt modelId="{E5485476-90A6-4CA2-BCC1-98D9F1503366}" type="pres">
      <dgm:prSet presAssocID="{9A301E4E-B7F9-424E-A140-873669058FEF}" presName="LevelTwoTextNode" presStyleLbl="node3" presStyleIdx="9" presStyleCnt="12" custScaleX="248801" custLinFactNeighborX="46667" custLinFactNeighborY="8328">
        <dgm:presLayoutVars>
          <dgm:chPref val="3"/>
        </dgm:presLayoutVars>
      </dgm:prSet>
      <dgm:spPr>
        <a:prstGeom prst="ellipse">
          <a:avLst/>
        </a:prstGeom>
      </dgm:spPr>
      <dgm:t>
        <a:bodyPr/>
        <a:lstStyle/>
        <a:p>
          <a:endParaRPr lang="en-US"/>
        </a:p>
      </dgm:t>
    </dgm:pt>
    <dgm:pt modelId="{52E5E833-0852-4F8C-91C6-B1A45031AA67}" type="pres">
      <dgm:prSet presAssocID="{9A301E4E-B7F9-424E-A140-873669058FEF}" presName="level3hierChild" presStyleCnt="0"/>
      <dgm:spPr/>
      <dgm:t>
        <a:bodyPr/>
        <a:lstStyle/>
        <a:p>
          <a:endParaRPr lang="en-US"/>
        </a:p>
      </dgm:t>
    </dgm:pt>
    <dgm:pt modelId="{105C1B04-9B54-422A-B29C-7A19BBBFB234}" type="pres">
      <dgm:prSet presAssocID="{D1A587D2-8E63-480F-B094-0FB936638061}" presName="conn2-1" presStyleLbl="parChTrans1D4" presStyleIdx="6" presStyleCnt="9"/>
      <dgm:spPr/>
      <dgm:t>
        <a:bodyPr/>
        <a:lstStyle/>
        <a:p>
          <a:endParaRPr lang="en-US"/>
        </a:p>
      </dgm:t>
    </dgm:pt>
    <dgm:pt modelId="{BA3D9C4F-409E-436F-A5B0-B5F567AB630B}" type="pres">
      <dgm:prSet presAssocID="{D1A587D2-8E63-480F-B094-0FB936638061}" presName="connTx" presStyleLbl="parChTrans1D4" presStyleIdx="6" presStyleCnt="9"/>
      <dgm:spPr/>
      <dgm:t>
        <a:bodyPr/>
        <a:lstStyle/>
        <a:p>
          <a:endParaRPr lang="en-US"/>
        </a:p>
      </dgm:t>
    </dgm:pt>
    <dgm:pt modelId="{912CEB9F-8466-481F-A34F-03D2EA032504}" type="pres">
      <dgm:prSet presAssocID="{1C703E18-3C19-4CEE-9482-7029497F5BE4}" presName="root2" presStyleCnt="0"/>
      <dgm:spPr/>
    </dgm:pt>
    <dgm:pt modelId="{919CEFDB-D5D8-470C-B4A0-C0DF2BA937F0}" type="pres">
      <dgm:prSet presAssocID="{1C703E18-3C19-4CEE-9482-7029497F5BE4}" presName="LevelTwoTextNode" presStyleLbl="node4" presStyleIdx="6"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D20654FE-CC0C-45E9-BF69-6A75CFE9165F}" type="pres">
      <dgm:prSet presAssocID="{1C703E18-3C19-4CEE-9482-7029497F5BE4}" presName="level3hierChild" presStyleCnt="0"/>
      <dgm:spPr/>
    </dgm:pt>
    <dgm:pt modelId="{A302174E-E21F-456B-8E99-23C74CE9E197}" type="pres">
      <dgm:prSet presAssocID="{D5586742-DF9C-4172-B7CF-E9976FF12C69}" presName="conn2-1" presStyleLbl="parChTrans1D3" presStyleIdx="10" presStyleCnt="12" custSzY="926785"/>
      <dgm:spPr/>
      <dgm:t>
        <a:bodyPr/>
        <a:lstStyle/>
        <a:p>
          <a:endParaRPr lang="en-US"/>
        </a:p>
      </dgm:t>
    </dgm:pt>
    <dgm:pt modelId="{8F363CE2-A49E-407C-B52D-7F5C7C105C17}" type="pres">
      <dgm:prSet presAssocID="{D5586742-DF9C-4172-B7CF-E9976FF12C69}" presName="connTx" presStyleLbl="parChTrans1D3" presStyleIdx="10" presStyleCnt="12"/>
      <dgm:spPr/>
      <dgm:t>
        <a:bodyPr/>
        <a:lstStyle/>
        <a:p>
          <a:endParaRPr lang="en-US"/>
        </a:p>
      </dgm:t>
    </dgm:pt>
    <dgm:pt modelId="{25FA6E85-5E59-4756-9874-192A0B943B09}" type="pres">
      <dgm:prSet presAssocID="{3F140F15-D619-49D4-99F6-9A8DCA2F2F49}" presName="root2" presStyleCnt="0"/>
      <dgm:spPr/>
      <dgm:t>
        <a:bodyPr/>
        <a:lstStyle/>
        <a:p>
          <a:endParaRPr lang="en-US"/>
        </a:p>
      </dgm:t>
    </dgm:pt>
    <dgm:pt modelId="{89A717B7-3D76-40CD-B30E-8B5ED57B29B8}" type="pres">
      <dgm:prSet presAssocID="{3F140F15-D619-49D4-99F6-9A8DCA2F2F49}" presName="LevelTwoTextNode" presStyleLbl="node3" presStyleIdx="10" presStyleCnt="12" custScaleX="248801" custLinFactNeighborX="46667" custLinFactNeighborY="8328">
        <dgm:presLayoutVars>
          <dgm:chPref val="3"/>
        </dgm:presLayoutVars>
      </dgm:prSet>
      <dgm:spPr>
        <a:prstGeom prst="ellipse">
          <a:avLst/>
        </a:prstGeom>
      </dgm:spPr>
      <dgm:t>
        <a:bodyPr/>
        <a:lstStyle/>
        <a:p>
          <a:endParaRPr lang="en-US"/>
        </a:p>
      </dgm:t>
    </dgm:pt>
    <dgm:pt modelId="{10ED7EE7-2D68-41F9-83A6-0FD1DC3D3EAC}" type="pres">
      <dgm:prSet presAssocID="{3F140F15-D619-49D4-99F6-9A8DCA2F2F49}" presName="level3hierChild" presStyleCnt="0"/>
      <dgm:spPr/>
      <dgm:t>
        <a:bodyPr/>
        <a:lstStyle/>
        <a:p>
          <a:endParaRPr lang="en-US"/>
        </a:p>
      </dgm:t>
    </dgm:pt>
    <dgm:pt modelId="{62760E08-7AC0-4E3E-87F2-A2165A1EBD83}" type="pres">
      <dgm:prSet presAssocID="{7B8D19D4-D46F-41F4-BB3C-6DDB5FABA55E}" presName="conn2-1" presStyleLbl="parChTrans1D4" presStyleIdx="7" presStyleCnt="9"/>
      <dgm:spPr/>
      <dgm:t>
        <a:bodyPr/>
        <a:lstStyle/>
        <a:p>
          <a:endParaRPr lang="en-US"/>
        </a:p>
      </dgm:t>
    </dgm:pt>
    <dgm:pt modelId="{505675DE-9099-4443-BF92-4048CB9FF1D6}" type="pres">
      <dgm:prSet presAssocID="{7B8D19D4-D46F-41F4-BB3C-6DDB5FABA55E}" presName="connTx" presStyleLbl="parChTrans1D4" presStyleIdx="7" presStyleCnt="9"/>
      <dgm:spPr/>
      <dgm:t>
        <a:bodyPr/>
        <a:lstStyle/>
        <a:p>
          <a:endParaRPr lang="en-US"/>
        </a:p>
      </dgm:t>
    </dgm:pt>
    <dgm:pt modelId="{04F1D25A-CB17-4362-98C6-F74C4F1913F2}" type="pres">
      <dgm:prSet presAssocID="{6095F231-7ACE-4C36-BD1E-5EF02B2C5DFF}" presName="root2" presStyleCnt="0"/>
      <dgm:spPr/>
    </dgm:pt>
    <dgm:pt modelId="{EBB0C9EE-F4CC-4025-8B00-100AFB7A6B5F}" type="pres">
      <dgm:prSet presAssocID="{6095F231-7ACE-4C36-BD1E-5EF02B2C5DFF}" presName="LevelTwoTextNode" presStyleLbl="node4" presStyleIdx="7"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C719405-7A6D-4072-9A74-8BBF0C83D07D}" type="pres">
      <dgm:prSet presAssocID="{6095F231-7ACE-4C36-BD1E-5EF02B2C5DFF}" presName="level3hierChild" presStyleCnt="0"/>
      <dgm:spPr/>
    </dgm:pt>
    <dgm:pt modelId="{4A0633E1-5315-44F3-A54D-5767FF45AF83}" type="pres">
      <dgm:prSet presAssocID="{214DD951-7677-47F7-B4DC-B285F9E2FC45}" presName="conn2-1" presStyleLbl="parChTrans1D3" presStyleIdx="11" presStyleCnt="12" custSzY="926785"/>
      <dgm:spPr/>
      <dgm:t>
        <a:bodyPr/>
        <a:lstStyle/>
        <a:p>
          <a:endParaRPr lang="en-US"/>
        </a:p>
      </dgm:t>
    </dgm:pt>
    <dgm:pt modelId="{08E0CE8F-EB34-4DD9-BB17-D8F529664D80}" type="pres">
      <dgm:prSet presAssocID="{214DD951-7677-47F7-B4DC-B285F9E2FC45}" presName="connTx" presStyleLbl="parChTrans1D3" presStyleIdx="11" presStyleCnt="12"/>
      <dgm:spPr/>
      <dgm:t>
        <a:bodyPr/>
        <a:lstStyle/>
        <a:p>
          <a:endParaRPr lang="en-US"/>
        </a:p>
      </dgm:t>
    </dgm:pt>
    <dgm:pt modelId="{5BD76566-659F-429F-9FCD-81E3B9EA7E70}" type="pres">
      <dgm:prSet presAssocID="{0A439807-3178-43A0-9439-1AD05370D71F}" presName="root2" presStyleCnt="0"/>
      <dgm:spPr/>
      <dgm:t>
        <a:bodyPr/>
        <a:lstStyle/>
        <a:p>
          <a:endParaRPr lang="en-US"/>
        </a:p>
      </dgm:t>
    </dgm:pt>
    <dgm:pt modelId="{2960F984-EE81-4941-9ACB-A0D13979520C}" type="pres">
      <dgm:prSet presAssocID="{0A439807-3178-43A0-9439-1AD05370D71F}" presName="LevelTwoTextNode" presStyleLbl="node3" presStyleIdx="11" presStyleCnt="12" custScaleX="248801" custLinFactNeighborX="49342" custLinFactNeighborY="8328">
        <dgm:presLayoutVars>
          <dgm:chPref val="3"/>
        </dgm:presLayoutVars>
      </dgm:prSet>
      <dgm:spPr>
        <a:prstGeom prst="ellipse">
          <a:avLst/>
        </a:prstGeom>
      </dgm:spPr>
      <dgm:t>
        <a:bodyPr/>
        <a:lstStyle/>
        <a:p>
          <a:endParaRPr lang="en-US"/>
        </a:p>
      </dgm:t>
    </dgm:pt>
    <dgm:pt modelId="{C831EDA2-1248-465A-99D1-39983BFD3CD8}" type="pres">
      <dgm:prSet presAssocID="{0A439807-3178-43A0-9439-1AD05370D71F}" presName="level3hierChild" presStyleCnt="0"/>
      <dgm:spPr/>
      <dgm:t>
        <a:bodyPr/>
        <a:lstStyle/>
        <a:p>
          <a:endParaRPr lang="en-US"/>
        </a:p>
      </dgm:t>
    </dgm:pt>
    <dgm:pt modelId="{0B070835-A617-4152-975A-5999433F013F}" type="pres">
      <dgm:prSet presAssocID="{647AC902-C3FF-4E9C-8FFA-73DBAC091D72}" presName="conn2-1" presStyleLbl="parChTrans1D4" presStyleIdx="8" presStyleCnt="9"/>
      <dgm:spPr/>
      <dgm:t>
        <a:bodyPr/>
        <a:lstStyle/>
        <a:p>
          <a:endParaRPr lang="en-US"/>
        </a:p>
      </dgm:t>
    </dgm:pt>
    <dgm:pt modelId="{212A5C15-A2F8-4C0C-9E64-99A4111182CD}" type="pres">
      <dgm:prSet presAssocID="{647AC902-C3FF-4E9C-8FFA-73DBAC091D72}" presName="connTx" presStyleLbl="parChTrans1D4" presStyleIdx="8" presStyleCnt="9"/>
      <dgm:spPr/>
      <dgm:t>
        <a:bodyPr/>
        <a:lstStyle/>
        <a:p>
          <a:endParaRPr lang="en-US"/>
        </a:p>
      </dgm:t>
    </dgm:pt>
    <dgm:pt modelId="{AED222B0-B536-429A-8F84-76E890FC2086}" type="pres">
      <dgm:prSet presAssocID="{C4012258-F8DC-4AF6-BD62-B5E5D105CEE0}" presName="root2" presStyleCnt="0"/>
      <dgm:spPr/>
    </dgm:pt>
    <dgm:pt modelId="{5B44209A-C4DB-4525-A2DA-7A2E3E687735}" type="pres">
      <dgm:prSet presAssocID="{C4012258-F8DC-4AF6-BD62-B5E5D105CEE0}" presName="LevelTwoTextNode" presStyleLbl="node4" presStyleIdx="8" presStyleCnt="9" custScaleX="254622" custScaleY="85873" custLinFactNeighborX="-3789" custLinFactNeighborY="2709">
        <dgm:presLayoutVars>
          <dgm:chPref val="3"/>
        </dgm:presLayoutVars>
      </dgm:prSet>
      <dgm:spPr>
        <a:prstGeom prst="roundRect">
          <a:avLst/>
        </a:prstGeom>
      </dgm:spPr>
      <dgm:t>
        <a:bodyPr/>
        <a:lstStyle/>
        <a:p>
          <a:endParaRPr lang="en-US"/>
        </a:p>
      </dgm:t>
    </dgm:pt>
    <dgm:pt modelId="{B57FD4F1-035E-4346-9944-28CA399AF003}" type="pres">
      <dgm:prSet presAssocID="{C4012258-F8DC-4AF6-BD62-B5E5D105CEE0}" presName="level3hierChild" presStyleCnt="0"/>
      <dgm:spPr/>
    </dgm:pt>
    <dgm:pt modelId="{0CE95279-D6B4-4A81-80F7-11830FE9006D}" type="pres">
      <dgm:prSet presAssocID="{44FD61E6-C452-4F9C-AA80-AFBDE2D49755}" presName="conn2-1" presStyleLbl="parChTrans1D2" presStyleIdx="3" presStyleCnt="4"/>
      <dgm:spPr/>
      <dgm:t>
        <a:bodyPr/>
        <a:lstStyle/>
        <a:p>
          <a:endParaRPr lang="en-US"/>
        </a:p>
      </dgm:t>
    </dgm:pt>
    <dgm:pt modelId="{3432E311-9365-482F-979D-1E5450F878A7}" type="pres">
      <dgm:prSet presAssocID="{44FD61E6-C452-4F9C-AA80-AFBDE2D49755}" presName="connTx" presStyleLbl="parChTrans1D2" presStyleIdx="3" presStyleCnt="4"/>
      <dgm:spPr/>
      <dgm:t>
        <a:bodyPr/>
        <a:lstStyle/>
        <a:p>
          <a:endParaRPr lang="en-US"/>
        </a:p>
      </dgm:t>
    </dgm:pt>
    <dgm:pt modelId="{95ABF4CF-3761-4F19-88BB-314DDB750F70}" type="pres">
      <dgm:prSet presAssocID="{EA1E83D6-C3F1-47BE-B9F8-B8F771EC7D26}" presName="root2" presStyleCnt="0"/>
      <dgm:spPr/>
      <dgm:t>
        <a:bodyPr/>
        <a:lstStyle/>
        <a:p>
          <a:endParaRPr lang="en-US"/>
        </a:p>
      </dgm:t>
    </dgm:pt>
    <dgm:pt modelId="{7C7CC3EF-3EF6-4192-9D1D-FCE8F9C84708}" type="pres">
      <dgm:prSet presAssocID="{EA1E83D6-C3F1-47BE-B9F8-B8F771EC7D26}" presName="LevelTwoTextNode" presStyleLbl="node2" presStyleIdx="3" presStyleCnt="4" custScaleX="241848" custScaleY="199881" custLinFactX="8082" custLinFactY="11605" custLinFactNeighborX="100000" custLinFactNeighborY="100000">
        <dgm:presLayoutVars>
          <dgm:chPref val="3"/>
        </dgm:presLayoutVars>
      </dgm:prSet>
      <dgm:spPr>
        <a:prstGeom prst="ellipse">
          <a:avLst/>
        </a:prstGeom>
      </dgm:spPr>
      <dgm:t>
        <a:bodyPr/>
        <a:lstStyle/>
        <a:p>
          <a:endParaRPr lang="en-US"/>
        </a:p>
      </dgm:t>
    </dgm:pt>
    <dgm:pt modelId="{5B39E516-2547-41C9-9896-2913FB395777}" type="pres">
      <dgm:prSet presAssocID="{EA1E83D6-C3F1-47BE-B9F8-B8F771EC7D26}" presName="level3hierChild" presStyleCnt="0"/>
      <dgm:spPr/>
      <dgm:t>
        <a:bodyPr/>
        <a:lstStyle/>
        <a:p>
          <a:endParaRPr lang="en-US"/>
        </a:p>
      </dgm:t>
    </dgm:pt>
  </dgm:ptLst>
  <dgm:cxnLst>
    <dgm:cxn modelId="{6EAAA38E-DF8A-493A-B4EC-AA9D8B3BF1B6}" type="presOf" srcId="{192D3C38-38B9-4704-9D22-709D70D921B9}" destId="{C57EC336-CD6C-4165-AF41-3D5826197A7D}" srcOrd="1" destOrd="0" presId="urn:microsoft.com/office/officeart/2005/8/layout/hierarchy2"/>
    <dgm:cxn modelId="{CF19D5F3-D3BE-496B-ACCD-881551C2C40A}" type="presOf" srcId="{9869640C-008E-404B-95E7-6E28A219E93E}" destId="{662ACB71-A745-48F1-9876-6A8A770E26B8}" srcOrd="0" destOrd="0" presId="urn:microsoft.com/office/officeart/2005/8/layout/hierarchy2"/>
    <dgm:cxn modelId="{AD0801C7-5EF9-4B87-A13A-2E1DC84B2323}" srcId="{6FFEDB4C-D24D-4480-A2C7-72EF90848711}" destId="{1B4CCB8B-7E19-46F1-B86F-5E3CC46F8C26}" srcOrd="0" destOrd="0" parTransId="{6B166FF9-CA70-4D0B-A0B8-5E8659A27AA5}" sibTransId="{B9EF660A-B57C-4612-ADE6-DAC16579B240}"/>
    <dgm:cxn modelId="{B5217395-ABB7-4CBE-BC6B-3928A07E8FEB}" type="presOf" srcId="{D881A64A-9CF9-4A58-AC2B-75193A06BCFE}" destId="{5D175648-28AF-4AAE-949D-4A2047FB1CBB}" srcOrd="0" destOrd="0" presId="urn:microsoft.com/office/officeart/2005/8/layout/hierarchy2"/>
    <dgm:cxn modelId="{EEF70DA6-E96F-4EB9-BF16-6E896995DD13}" type="presOf" srcId="{5B43B83C-0859-4660-B781-B9AFAC233FA5}" destId="{9A7ACEC2-2DA7-441B-BC66-467DF6C79DB5}" srcOrd="0" destOrd="0" presId="urn:microsoft.com/office/officeart/2005/8/layout/hierarchy2"/>
    <dgm:cxn modelId="{D4103768-39B0-4518-A0C0-7871EE7527D3}" type="presOf" srcId="{458B580E-8F1D-4F7B-8246-B8F391180BBE}" destId="{F78F2878-65D6-425D-B137-517BD3D83430}" srcOrd="0" destOrd="0" presId="urn:microsoft.com/office/officeart/2005/8/layout/hierarchy2"/>
    <dgm:cxn modelId="{F5B5F4DC-0996-4D69-8206-F71548AE6E0A}" type="presOf" srcId="{A429991A-ECE0-472D-870D-95E2908D10B0}" destId="{9F825EFC-E28C-4068-823A-253D27F213E6}" srcOrd="0" destOrd="0" presId="urn:microsoft.com/office/officeart/2005/8/layout/hierarchy2"/>
    <dgm:cxn modelId="{5B8B295D-6477-4090-A03E-FD112C7F1D66}" type="presOf" srcId="{CE7151EB-B596-4553-8172-B0BD24729B82}" destId="{DBC51D4F-7FE7-4CCB-81BE-93EB6BFA5C28}" srcOrd="1" destOrd="0" presId="urn:microsoft.com/office/officeart/2005/8/layout/hierarchy2"/>
    <dgm:cxn modelId="{49A33F12-6C45-44D0-9112-37F6FAD04352}" type="presOf" srcId="{D5586742-DF9C-4172-B7CF-E9976FF12C69}" destId="{A302174E-E21F-456B-8E99-23C74CE9E197}" srcOrd="0" destOrd="0" presId="urn:microsoft.com/office/officeart/2005/8/layout/hierarchy2"/>
    <dgm:cxn modelId="{05D0B1EA-8811-4907-97B2-412B7BCC690F}" type="presOf" srcId="{C4012258-F8DC-4AF6-BD62-B5E5D105CEE0}" destId="{5B44209A-C4DB-4525-A2DA-7A2E3E687735}" srcOrd="0" destOrd="0" presId="urn:microsoft.com/office/officeart/2005/8/layout/hierarchy2"/>
    <dgm:cxn modelId="{983FF594-3A5A-4088-A50C-A1C0D2B38D74}" type="presOf" srcId="{192D3C38-38B9-4704-9D22-709D70D921B9}" destId="{5F73C3F8-DB93-40A8-A747-FABE4916E43A}" srcOrd="0" destOrd="0" presId="urn:microsoft.com/office/officeart/2005/8/layout/hierarchy2"/>
    <dgm:cxn modelId="{F1CEB192-7A25-44E3-9001-B50F28980C74}" srcId="{6FFEDB4C-D24D-4480-A2C7-72EF90848711}" destId="{E4998F4A-0A17-42F7-8488-F436DDB2DA1F}" srcOrd="1" destOrd="0" parTransId="{916E0828-43E9-4C36-8E87-F24715727E85}" sibTransId="{F13D6AD2-A922-4698-8449-6DB876EB5D42}"/>
    <dgm:cxn modelId="{1D1262A0-A3F5-4DFA-AEEE-C1607990E581}" type="presOf" srcId="{D1A587D2-8E63-480F-B094-0FB936638061}" destId="{BA3D9C4F-409E-436F-A5B0-B5F567AB630B}" srcOrd="1" destOrd="0" presId="urn:microsoft.com/office/officeart/2005/8/layout/hierarchy2"/>
    <dgm:cxn modelId="{74054B9C-BD7A-4166-9FB3-E502AD482258}" type="presOf" srcId="{8DBD2A35-75A1-4804-87CA-3FC989B61B66}" destId="{339CB54F-A06A-46FF-B7C7-28AB3E50218C}" srcOrd="0" destOrd="0" presId="urn:microsoft.com/office/officeart/2005/8/layout/hierarchy2"/>
    <dgm:cxn modelId="{43D3727B-22D1-434C-A30A-C2952BC94687}" srcId="{0A439807-3178-43A0-9439-1AD05370D71F}" destId="{C4012258-F8DC-4AF6-BD62-B5E5D105CEE0}" srcOrd="0" destOrd="0" parTransId="{647AC902-C3FF-4E9C-8FFA-73DBAC091D72}" sibTransId="{7E163F46-ECB4-4403-8A73-DAA1780B152D}"/>
    <dgm:cxn modelId="{0251ED9F-2DF2-4475-8F13-7924C618C6C6}" srcId="{45CF0FE0-2D49-45B1-BF32-9DB9C3FDC558}" destId="{31BA80C7-9581-4949-8716-F809441E4CDA}" srcOrd="0" destOrd="0" parTransId="{8268A91E-260A-4A61-A0DD-A7E1D8F0F376}" sibTransId="{BD0AAC7D-FF1C-47CB-AF0E-F08C5191E123}"/>
    <dgm:cxn modelId="{A2A4A451-65B2-463A-AD1D-F76A7DE6A128}" type="presOf" srcId="{E4998F4A-0A17-42F7-8488-F436DDB2DA1F}" destId="{AC0E54E4-183B-4818-A4BB-829C503417D7}" srcOrd="0" destOrd="0" presId="urn:microsoft.com/office/officeart/2005/8/layout/hierarchy2"/>
    <dgm:cxn modelId="{A22FDCFF-DE31-4EA5-A2E3-EC2C65BD7421}" type="presOf" srcId="{44FD61E6-C452-4F9C-AA80-AFBDE2D49755}" destId="{3432E311-9365-482F-979D-1E5450F878A7}" srcOrd="1" destOrd="0" presId="urn:microsoft.com/office/officeart/2005/8/layout/hierarchy2"/>
    <dgm:cxn modelId="{02FCA4C5-E98E-44A2-8B8F-018F3C17E721}" type="presOf" srcId="{31BA80C7-9581-4949-8716-F809441E4CDA}" destId="{7C2F68D7-F780-4EF0-B41A-F199E7278EAA}" srcOrd="0" destOrd="0" presId="urn:microsoft.com/office/officeart/2005/8/layout/hierarchy2"/>
    <dgm:cxn modelId="{0324DFAD-B801-4A88-80E5-B84DEF871284}" type="presOf" srcId="{1C703E18-3C19-4CEE-9482-7029497F5BE4}" destId="{919CEFDB-D5D8-470C-B4A0-C0DF2BA937F0}" srcOrd="0" destOrd="0" presId="urn:microsoft.com/office/officeart/2005/8/layout/hierarchy2"/>
    <dgm:cxn modelId="{028BB609-B30D-4DBE-B586-91DB5F0A9505}" type="presOf" srcId="{916E0828-43E9-4C36-8E87-F24715727E85}" destId="{14FB95E0-E7E3-4C15-B065-E97A3385AA70}" srcOrd="0" destOrd="0" presId="urn:microsoft.com/office/officeart/2005/8/layout/hierarchy2"/>
    <dgm:cxn modelId="{D7FF8F98-11EF-4238-AF91-311433DCAA46}" type="presOf" srcId="{6B166FF9-CA70-4D0B-A0B8-5E8659A27AA5}" destId="{611CF354-4B46-40C9-BAD9-8137B2859A0A}" srcOrd="0" destOrd="0" presId="urn:microsoft.com/office/officeart/2005/8/layout/hierarchy2"/>
    <dgm:cxn modelId="{1429DFDE-E8BF-4F2F-A225-FF1940711868}" type="presOf" srcId="{91200848-D112-4CBC-984F-06EA35250B7C}" destId="{966FE759-9E73-4316-A69C-E75677A4ED82}" srcOrd="0" destOrd="0" presId="urn:microsoft.com/office/officeart/2005/8/layout/hierarchy2"/>
    <dgm:cxn modelId="{9F56A515-BBEC-42D3-8240-293F47BD67E2}" srcId="{E96843E5-F658-430A-8C45-700B32962671}" destId="{A429991A-ECE0-472D-870D-95E2908D10B0}" srcOrd="0" destOrd="0" parTransId="{76FEE05C-3C19-4901-9227-8C4B3595B033}" sibTransId="{9D6A8AF9-3697-4E48-A6E5-83419AFE8970}"/>
    <dgm:cxn modelId="{22407804-D426-451E-87D4-7156E8D6FE68}" srcId="{D59A491C-6CFC-4EF0-AAE8-BC82A3E778AA}" destId="{9869640C-008E-404B-95E7-6E28A219E93E}" srcOrd="0" destOrd="0" parTransId="{1BF3D6AB-2612-4790-9A8D-72747B4911F0}" sibTransId="{AA1A7C13-8B91-4410-9083-55787442586F}"/>
    <dgm:cxn modelId="{87E13248-C9EC-4806-9A18-4E60E885A03D}" type="presOf" srcId="{916E0828-43E9-4C36-8E87-F24715727E85}" destId="{C8A1360F-4FB3-4A66-BC11-8AD46C81D6D0}" srcOrd="1" destOrd="0" presId="urn:microsoft.com/office/officeart/2005/8/layout/hierarchy2"/>
    <dgm:cxn modelId="{E4118F21-F27C-4F9D-A0C9-FD0A177B4247}" srcId="{D59A491C-6CFC-4EF0-AAE8-BC82A3E778AA}" destId="{ECF42929-0402-4B1A-8B46-E68F7BB99A04}" srcOrd="5" destOrd="0" parTransId="{B621CC2E-B5EE-405C-9F2C-46B1A3F8F3A2}" sibTransId="{E9D92C9D-6837-48C2-B3BB-C003CB654460}"/>
    <dgm:cxn modelId="{640C7279-3D32-45DF-84D4-FE986A062D89}" type="presOf" srcId="{A91F5EA5-DC29-433C-8F4E-13E53D71C5D7}" destId="{0DB5A279-30AD-4F18-9F18-C420476D3087}" srcOrd="1" destOrd="0" presId="urn:microsoft.com/office/officeart/2005/8/layout/hierarchy2"/>
    <dgm:cxn modelId="{DB43CF67-4078-488E-9DE9-A283DAD2475D}" type="presOf" srcId="{76FEE05C-3C19-4901-9227-8C4B3595B033}" destId="{23F8BCEF-BE7A-4A6D-AD2D-A0806B6006D4}" srcOrd="1" destOrd="0" presId="urn:microsoft.com/office/officeart/2005/8/layout/hierarchy2"/>
    <dgm:cxn modelId="{1AA3D2A1-FEEE-43FD-B0C4-F05CBB829547}" srcId="{D59A491C-6CFC-4EF0-AAE8-BC82A3E778AA}" destId="{7AABA01D-4EF7-42FA-89C8-167DF501D566}" srcOrd="3" destOrd="0" parTransId="{192D3C38-38B9-4704-9D22-709D70D921B9}" sibTransId="{297A3B1F-DC58-4159-961F-F30F358BA119}"/>
    <dgm:cxn modelId="{3FEA4264-0CAF-4612-BF0E-889BF8F45CCB}" type="presOf" srcId="{7B8D19D4-D46F-41F4-BB3C-6DDB5FABA55E}" destId="{505675DE-9099-4443-BF92-4048CB9FF1D6}" srcOrd="1" destOrd="0" presId="urn:microsoft.com/office/officeart/2005/8/layout/hierarchy2"/>
    <dgm:cxn modelId="{881AB784-4C71-4957-8D35-4CD88FF7AB65}" type="presOf" srcId="{EA1E83D6-C3F1-47BE-B9F8-B8F771EC7D26}" destId="{7C7CC3EF-3EF6-4192-9D1D-FCE8F9C84708}" srcOrd="0" destOrd="0" presId="urn:microsoft.com/office/officeart/2005/8/layout/hierarchy2"/>
    <dgm:cxn modelId="{BC7C378B-6371-470C-AC35-7FD93B33BE27}" type="presOf" srcId="{1BF3D6AB-2612-4790-9A8D-72747B4911F0}" destId="{C2A22435-369D-4D1C-B97B-AFFADBC6D259}" srcOrd="0" destOrd="0" presId="urn:microsoft.com/office/officeart/2005/8/layout/hierarchy2"/>
    <dgm:cxn modelId="{0E3670D2-EE85-4475-9236-361B0376D969}" type="presOf" srcId="{9A301E4E-B7F9-424E-A140-873669058FEF}" destId="{E5485476-90A6-4CA2-BCC1-98D9F1503366}" srcOrd="0" destOrd="0" presId="urn:microsoft.com/office/officeart/2005/8/layout/hierarchy2"/>
    <dgm:cxn modelId="{E01FEF28-FBFC-4504-B311-21FC6EC3E4F4}" type="presOf" srcId="{D59A491C-6CFC-4EF0-AAE8-BC82A3E778AA}" destId="{B0E18572-BF35-4E7E-95A8-A6E9FC950190}" srcOrd="0" destOrd="0" presId="urn:microsoft.com/office/officeart/2005/8/layout/hierarchy2"/>
    <dgm:cxn modelId="{7358CCFA-2F8A-4BFF-A576-2CDAEEB051EB}" type="presOf" srcId="{51365BDC-141A-46E1-8FD3-9822DC9F1FAB}" destId="{D18070F7-5A71-465D-A218-1D2C0133291C}" srcOrd="0" destOrd="0" presId="urn:microsoft.com/office/officeart/2005/8/layout/hierarchy2"/>
    <dgm:cxn modelId="{AC81D3C2-A8F3-4D3C-8C11-820EACB6A9AA}" srcId="{9869640C-008E-404B-95E7-6E28A219E93E}" destId="{8DBD2A35-75A1-4804-87CA-3FC989B61B66}" srcOrd="0" destOrd="0" parTransId="{F1F3D790-02F5-448B-B47D-AD78D01C7F2D}" sibTransId="{BAA07878-672A-45B3-B0C7-7C51B20EBFAF}"/>
    <dgm:cxn modelId="{BEB58BD5-842D-418E-A0C0-4028D0F4D171}" type="presOf" srcId="{4057A761-29BD-41AD-9DF0-D60C6970BF05}" destId="{E6D42511-9EFA-4342-B075-E473EE894147}" srcOrd="0" destOrd="0" presId="urn:microsoft.com/office/officeart/2005/8/layout/hierarchy2"/>
    <dgm:cxn modelId="{2215B33C-1829-4748-9F71-03C562CF9B01}" type="presOf" srcId="{47F5E986-9902-4BA4-A0CF-8E9EB7698F92}" destId="{D3D12732-9C4C-4C45-83B2-C52315D755A2}" srcOrd="0" destOrd="0" presId="urn:microsoft.com/office/officeart/2005/8/layout/hierarchy2"/>
    <dgm:cxn modelId="{AACEF980-C2BA-4D33-BA7E-B710B95DB639}" type="presOf" srcId="{6095F231-7ACE-4C36-BD1E-5EF02B2C5DFF}" destId="{EBB0C9EE-F4CC-4025-8B00-100AFB7A6B5F}" srcOrd="0" destOrd="0" presId="urn:microsoft.com/office/officeart/2005/8/layout/hierarchy2"/>
    <dgm:cxn modelId="{4D83005B-0DFA-495F-83F2-7F9A0FD62A82}" type="presOf" srcId="{6FFEDB4C-D24D-4480-A2C7-72EF90848711}" destId="{8D3355C8-43F5-47E9-8F0A-84C2DF2909D6}" srcOrd="0" destOrd="0" presId="urn:microsoft.com/office/officeart/2005/8/layout/hierarchy2"/>
    <dgm:cxn modelId="{18BEA7A1-75B4-42CF-928E-E7FFA3A6E204}" type="presOf" srcId="{23C61DA0-BF41-42BC-BE80-CC0832E93215}" destId="{0ABBC48F-052D-4084-8C8A-1FE69C898FAD}" srcOrd="0" destOrd="0" presId="urn:microsoft.com/office/officeart/2005/8/layout/hierarchy2"/>
    <dgm:cxn modelId="{5C759E97-584C-4ED7-8458-9B400ACE6161}" type="presOf" srcId="{7B8D19D4-D46F-41F4-BB3C-6DDB5FABA55E}" destId="{62760E08-7AC0-4E3E-87F2-A2165A1EBD83}" srcOrd="0" destOrd="0" presId="urn:microsoft.com/office/officeart/2005/8/layout/hierarchy2"/>
    <dgm:cxn modelId="{5B25B636-BF30-4221-B329-8A79817A3BCF}" srcId="{D59A491C-6CFC-4EF0-AAE8-BC82A3E778AA}" destId="{9A301E4E-B7F9-424E-A140-873669058FEF}" srcOrd="6" destOrd="0" parTransId="{91200848-D112-4CBC-984F-06EA35250B7C}" sibTransId="{BE45E1DB-87FE-417B-B4A0-5641FB3F7786}"/>
    <dgm:cxn modelId="{C1F8C89F-243B-4EF4-B360-AA6452AD75F4}" type="presOf" srcId="{D5586742-DF9C-4172-B7CF-E9976FF12C69}" destId="{8F363CE2-A49E-407C-B52D-7F5C7C105C17}" srcOrd="1" destOrd="0" presId="urn:microsoft.com/office/officeart/2005/8/layout/hierarchy2"/>
    <dgm:cxn modelId="{E1A84A3C-3A0E-4CCD-AD28-3973818994F9}" type="presOf" srcId="{F1F3D790-02F5-448B-B47D-AD78D01C7F2D}" destId="{048CD968-9716-47CD-8931-85F2F49A571C}" srcOrd="1" destOrd="0" presId="urn:microsoft.com/office/officeart/2005/8/layout/hierarchy2"/>
    <dgm:cxn modelId="{0ABEB705-9B1C-4AFD-9F45-3FD14E5F3A15}" type="presOf" srcId="{B621CC2E-B5EE-405C-9F2C-46B1A3F8F3A2}" destId="{2263434D-0506-41BA-AF48-636C0A669910}" srcOrd="0" destOrd="0" presId="urn:microsoft.com/office/officeart/2005/8/layout/hierarchy2"/>
    <dgm:cxn modelId="{53F86B81-0550-4DA1-A018-D76FCDA4559A}" srcId="{ECF42929-0402-4B1A-8B46-E68F7BB99A04}" destId="{5B43B83C-0859-4660-B781-B9AFAC233FA5}" srcOrd="0" destOrd="0" parTransId="{D881A64A-9CF9-4A58-AC2B-75193A06BCFE}" sibTransId="{00D6A37E-781E-415F-9360-CF48FE087B79}"/>
    <dgm:cxn modelId="{B21485F1-AB55-4CA8-8A52-9CA45DAF0125}" srcId="{D59A491C-6CFC-4EF0-AAE8-BC82A3E778AA}" destId="{3F140F15-D619-49D4-99F6-9A8DCA2F2F49}" srcOrd="7" destOrd="0" parTransId="{D5586742-DF9C-4172-B7CF-E9976FF12C69}" sibTransId="{1462D991-E2E7-4998-AA6F-FD0132A151AD}"/>
    <dgm:cxn modelId="{FBFBD917-85FE-40AF-A103-3B4FD426B1B0}" type="presOf" srcId="{ECF42929-0402-4B1A-8B46-E68F7BB99A04}" destId="{54D1435F-B478-4105-A18F-2FDC30EC6950}" srcOrd="0" destOrd="0" presId="urn:microsoft.com/office/officeart/2005/8/layout/hierarchy2"/>
    <dgm:cxn modelId="{713C8A0D-E1A9-4B54-8AEA-0D9B8B0D28C2}" type="presOf" srcId="{44FD61E6-C452-4F9C-AA80-AFBDE2D49755}" destId="{0CE95279-D6B4-4A81-80F7-11830FE9006D}" srcOrd="0" destOrd="0" presId="urn:microsoft.com/office/officeart/2005/8/layout/hierarchy2"/>
    <dgm:cxn modelId="{B4CD7D5A-CAE9-4AB4-8581-BBC81D17733E}" type="presOf" srcId="{91200848-D112-4CBC-984F-06EA35250B7C}" destId="{D44216DE-931A-4CC4-AA5A-9B5E638BA541}" srcOrd="1" destOrd="0" presId="urn:microsoft.com/office/officeart/2005/8/layout/hierarchy2"/>
    <dgm:cxn modelId="{C30E6C03-901F-4990-9CE0-B9A46857876C}" type="presOf" srcId="{A91F5EA5-DC29-433C-8F4E-13E53D71C5D7}" destId="{99135E64-4411-4EBD-BFEB-69C12920C1EB}" srcOrd="0" destOrd="0" presId="urn:microsoft.com/office/officeart/2005/8/layout/hierarchy2"/>
    <dgm:cxn modelId="{85B034EB-1E98-42EF-936A-07D4394A192D}" srcId="{D59A491C-6CFC-4EF0-AAE8-BC82A3E778AA}" destId="{9D3031A1-CA73-466E-976F-999BEC180B35}" srcOrd="1" destOrd="0" parTransId="{929BF6FC-1C1E-4F0A-8045-3886D319322E}" sibTransId="{9E5CBE32-DE75-4231-A078-E6A1AB42FC91}"/>
    <dgm:cxn modelId="{C3E36DB9-A319-494F-AC4C-3322CC5CEFB4}" type="presOf" srcId="{D1A587D2-8E63-480F-B094-0FB936638061}" destId="{105C1B04-9B54-422A-B29C-7A19BBBFB234}" srcOrd="0" destOrd="0" presId="urn:microsoft.com/office/officeart/2005/8/layout/hierarchy2"/>
    <dgm:cxn modelId="{F78B72B1-D59B-4FEE-AA71-CD170B661014}" type="presOf" srcId="{647AC902-C3FF-4E9C-8FFA-73DBAC091D72}" destId="{0B070835-A617-4152-975A-5999433F013F}" srcOrd="0" destOrd="0" presId="urn:microsoft.com/office/officeart/2005/8/layout/hierarchy2"/>
    <dgm:cxn modelId="{9164DCC6-E7F4-4EBE-BA12-8EAC59466400}" type="presOf" srcId="{2B44BA99-57AD-4167-9B37-BEEB8C45E81A}" destId="{FBD2C3F9-C153-4B36-BCAC-5A1E6A3C36C6}" srcOrd="0" destOrd="0" presId="urn:microsoft.com/office/officeart/2005/8/layout/hierarchy2"/>
    <dgm:cxn modelId="{4B96D841-0D97-4C1B-A12E-27644DD87402}" type="presOf" srcId="{1B4CCB8B-7E19-46F1-B86F-5E3CC46F8C26}" destId="{5758EA79-C14B-4873-B09B-EBB554AE320F}" srcOrd="0" destOrd="0" presId="urn:microsoft.com/office/officeart/2005/8/layout/hierarchy2"/>
    <dgm:cxn modelId="{D6AA88DC-B8D3-420D-839D-AA44B5EED282}" type="presOf" srcId="{9D3031A1-CA73-466E-976F-999BEC180B35}" destId="{D835F91F-88C7-4DB2-A8D6-3A2E12A9DC33}" srcOrd="0" destOrd="0" presId="urn:microsoft.com/office/officeart/2005/8/layout/hierarchy2"/>
    <dgm:cxn modelId="{EA2EE469-596C-4D10-BDF8-0709F7B600B2}" srcId="{E4998F4A-0A17-42F7-8488-F436DDB2DA1F}" destId="{059AA19D-0583-40CF-BE90-1F2ABD0B934E}" srcOrd="0" destOrd="0" parTransId="{A3F860CC-F27C-4B44-8DB5-EA31294271FC}" sibTransId="{F7069DD0-FC72-4752-9D6F-AD260809DB50}"/>
    <dgm:cxn modelId="{082D4CD7-ED23-4FDD-92EF-5FC49ACB46A9}" type="presOf" srcId="{299EEA13-8AED-4D47-BF1A-C9F59ADEB09E}" destId="{D496AC83-8BA3-466A-A96F-7CC70143364A}" srcOrd="1" destOrd="0" presId="urn:microsoft.com/office/officeart/2005/8/layout/hierarchy2"/>
    <dgm:cxn modelId="{75592509-D293-4EDD-B3EF-4C05088E4DA2}" srcId="{6FFEDB4C-D24D-4480-A2C7-72EF90848711}" destId="{EA1E83D6-C3F1-47BE-B9F8-B8F771EC7D26}" srcOrd="3" destOrd="0" parTransId="{44FD61E6-C452-4F9C-AA80-AFBDE2D49755}" sibTransId="{6BE32AC8-8553-4836-82BB-2E6AF5F00D24}"/>
    <dgm:cxn modelId="{FBB261EC-D977-489B-AE6D-CD1D2D321A71}" type="presOf" srcId="{929BF6FC-1C1E-4F0A-8045-3886D319322E}" destId="{1170EBC6-AC05-49DA-BE91-1131672F3950}" srcOrd="0" destOrd="0" presId="urn:microsoft.com/office/officeart/2005/8/layout/hierarchy2"/>
    <dgm:cxn modelId="{127C525C-499B-43EC-AB21-02E2FE14E9A3}" srcId="{D59A491C-6CFC-4EF0-AAE8-BC82A3E778AA}" destId="{45CF0FE0-2D49-45B1-BF32-9DB9C3FDC558}" srcOrd="2" destOrd="0" parTransId="{23C61DA0-BF41-42BC-BE80-CC0832E93215}" sibTransId="{27573D50-DB79-4086-AE63-03D8D2C911A1}"/>
    <dgm:cxn modelId="{9C444BE3-1A71-469B-AECE-25B99D3ABF90}" type="presOf" srcId="{23C61DA0-BF41-42BC-BE80-CC0832E93215}" destId="{6EA9212F-CDEE-460A-BA8A-7CA551B12FF2}" srcOrd="1" destOrd="0" presId="urn:microsoft.com/office/officeart/2005/8/layout/hierarchy2"/>
    <dgm:cxn modelId="{2EA3440C-B79C-4F05-8BF9-366804A3F7E9}" srcId="{E4998F4A-0A17-42F7-8488-F436DDB2DA1F}" destId="{458B580E-8F1D-4F7B-8246-B8F391180BBE}" srcOrd="2" destOrd="0" parTransId="{299EEA13-8AED-4D47-BF1A-C9F59ADEB09E}" sibTransId="{2C67923C-DB57-42A9-8001-0F9275E652CB}"/>
    <dgm:cxn modelId="{83E775AC-AAF2-4CCD-B5F5-D9C2E72EFB43}" type="presOf" srcId="{0C40AAA1-AA89-4CA8-BA91-7A5437781A48}" destId="{23C82AA0-84A4-4F83-9B80-D70FB961386B}" srcOrd="0" destOrd="0" presId="urn:microsoft.com/office/officeart/2005/8/layout/hierarchy2"/>
    <dgm:cxn modelId="{686387A2-CE78-472E-8D13-A857CB71C18D}" srcId="{6FFEDB4C-D24D-4480-A2C7-72EF90848711}" destId="{D59A491C-6CFC-4EF0-AAE8-BC82A3E778AA}" srcOrd="2" destOrd="0" parTransId="{CE7151EB-B596-4553-8172-B0BD24729B82}" sibTransId="{BBED386F-3913-40BC-AA3E-91BE3351A951}"/>
    <dgm:cxn modelId="{394E1DDE-2647-4979-BF6F-FA532D18AE38}" srcId="{7AABA01D-4EF7-42FA-89C8-167DF501D566}" destId="{51365BDC-141A-46E1-8FD3-9822DC9F1FAB}" srcOrd="0" destOrd="0" parTransId="{A91F5EA5-DC29-433C-8F4E-13E53D71C5D7}" sibTransId="{C2F1179B-BCB2-4D1F-95D1-94178D71FE20}"/>
    <dgm:cxn modelId="{90BFEEE4-6BFC-4802-8A1F-FCC90C54E0D1}" type="presOf" srcId="{CE7151EB-B596-4553-8172-B0BD24729B82}" destId="{6D649CE5-15B9-468F-BBC6-4D4815674C79}" srcOrd="0" destOrd="0" presId="urn:microsoft.com/office/officeart/2005/8/layout/hierarchy2"/>
    <dgm:cxn modelId="{75D26829-BDFC-4F98-B6C4-1BF09FE091C2}" type="presOf" srcId="{929BF6FC-1C1E-4F0A-8045-3886D319322E}" destId="{CC2CD1B1-0EB4-42CB-88CA-1CEBE8737F14}" srcOrd="1" destOrd="0" presId="urn:microsoft.com/office/officeart/2005/8/layout/hierarchy2"/>
    <dgm:cxn modelId="{650B461A-BF33-4FBA-8F29-AAD5872F3728}" type="presOf" srcId="{299EEA13-8AED-4D47-BF1A-C9F59ADEB09E}" destId="{BA51B1F2-F17E-4A85-9A3E-D11CF2215BF0}" srcOrd="0" destOrd="0" presId="urn:microsoft.com/office/officeart/2005/8/layout/hierarchy2"/>
    <dgm:cxn modelId="{9BC726E1-74ED-4C83-BC86-733CDB5C5D73}" type="presOf" srcId="{3F140F15-D619-49D4-99F6-9A8DCA2F2F49}" destId="{89A717B7-3D76-40CD-B30E-8B5ED57B29B8}" srcOrd="0" destOrd="0" presId="urn:microsoft.com/office/officeart/2005/8/layout/hierarchy2"/>
    <dgm:cxn modelId="{0A60A718-53A2-454B-85EC-B2E194D6789D}" srcId="{D59A491C-6CFC-4EF0-AAE8-BC82A3E778AA}" destId="{0A439807-3178-43A0-9439-1AD05370D71F}" srcOrd="8" destOrd="0" parTransId="{214DD951-7677-47F7-B4DC-B285F9E2FC45}" sibTransId="{1128343D-7987-467B-A492-86B394529E27}"/>
    <dgm:cxn modelId="{6E4704B9-6F92-47BA-B4E2-C3DA0BE9FDE7}" srcId="{9A301E4E-B7F9-424E-A140-873669058FEF}" destId="{1C703E18-3C19-4CEE-9482-7029497F5BE4}" srcOrd="0" destOrd="0" parTransId="{D1A587D2-8E63-480F-B094-0FB936638061}" sibTransId="{123E0F4D-68AC-4D9F-AA5E-39F349A3C50E}"/>
    <dgm:cxn modelId="{F90FE498-28FC-489A-9B8D-94C04596CCFE}" type="presOf" srcId="{0A439807-3178-43A0-9439-1AD05370D71F}" destId="{2960F984-EE81-4941-9ACB-A0D13979520C}" srcOrd="0" destOrd="0" presId="urn:microsoft.com/office/officeart/2005/8/layout/hierarchy2"/>
    <dgm:cxn modelId="{0713E330-C6CA-4CC1-ADA1-1BAF5A4270FD}" type="presOf" srcId="{7AABA01D-4EF7-42FA-89C8-167DF501D566}" destId="{319806C3-FC02-4933-AA66-414AEE5A49EF}" srcOrd="0" destOrd="0" presId="urn:microsoft.com/office/officeart/2005/8/layout/hierarchy2"/>
    <dgm:cxn modelId="{20BE3A9F-9BF1-492C-B031-8208DA8C42E5}" srcId="{3F140F15-D619-49D4-99F6-9A8DCA2F2F49}" destId="{6095F231-7ACE-4C36-BD1E-5EF02B2C5DFF}" srcOrd="0" destOrd="0" parTransId="{7B8D19D4-D46F-41F4-BB3C-6DDB5FABA55E}" sibTransId="{CA14AA16-E589-4FD6-BAA2-C710A8F937A9}"/>
    <dgm:cxn modelId="{5FD04313-75B1-494B-B513-A3E0C458F530}" type="presOf" srcId="{214DD951-7677-47F7-B4DC-B285F9E2FC45}" destId="{4A0633E1-5315-44F3-A54D-5767FF45AF83}" srcOrd="0" destOrd="0" presId="urn:microsoft.com/office/officeart/2005/8/layout/hierarchy2"/>
    <dgm:cxn modelId="{DA43C17D-E7D6-4A43-AFA7-85898EC57738}" type="presOf" srcId="{A3F860CC-F27C-4B44-8DB5-EA31294271FC}" destId="{8BF40EB8-008A-4747-BB7F-126917B26B29}" srcOrd="1" destOrd="0" presId="urn:microsoft.com/office/officeart/2005/8/layout/hierarchy2"/>
    <dgm:cxn modelId="{AD7D5EBD-E740-48C9-BEDF-D8B4A656EE61}" srcId="{E4998F4A-0A17-42F7-8488-F436DDB2DA1F}" destId="{0C40AAA1-AA89-4CA8-BA91-7A5437781A48}" srcOrd="1" destOrd="0" parTransId="{4057A761-29BD-41AD-9DF0-D60C6970BF05}" sibTransId="{4C18775E-736A-4C02-96AB-E23DBF8EB0FB}"/>
    <dgm:cxn modelId="{B4F5E762-DD60-42B1-A226-0DBE8EB41467}" type="presOf" srcId="{47F5E986-9902-4BA4-A0CF-8E9EB7698F92}" destId="{D281242F-FD7D-456E-B4F8-F4267F01DEB7}" srcOrd="1" destOrd="0" presId="urn:microsoft.com/office/officeart/2005/8/layout/hierarchy2"/>
    <dgm:cxn modelId="{D9C9A1DF-9B9C-4CEE-9653-111FF72328D7}" type="presOf" srcId="{3A08E211-AA77-4AEB-A52D-BAA58F215B91}" destId="{7C4D6557-1173-4D2F-81DE-9B3FCB9F218A}" srcOrd="0" destOrd="0" presId="urn:microsoft.com/office/officeart/2005/8/layout/hierarchy2"/>
    <dgm:cxn modelId="{3AC450CA-65B4-4390-84DC-44BB660261EF}" type="presOf" srcId="{6B166FF9-CA70-4D0B-A0B8-5E8659A27AA5}" destId="{7751DD3E-8D5A-47AD-A49F-F5A968236827}" srcOrd="1" destOrd="0" presId="urn:microsoft.com/office/officeart/2005/8/layout/hierarchy2"/>
    <dgm:cxn modelId="{1F7B1FC7-AEC4-46EC-8E58-266B4AB80A58}" type="presOf" srcId="{76FEE05C-3C19-4901-9227-8C4B3595B033}" destId="{F1EBA69E-C475-4AD2-8DA0-BD82B2EE54C0}" srcOrd="0" destOrd="0" presId="urn:microsoft.com/office/officeart/2005/8/layout/hierarchy2"/>
    <dgm:cxn modelId="{3A512271-556D-4A20-ADC0-B7BDDAE44662}" srcId="{D59A491C-6CFC-4EF0-AAE8-BC82A3E778AA}" destId="{E96843E5-F658-430A-8C45-700B32962671}" srcOrd="4" destOrd="0" parTransId="{287B17BB-DF68-467E-8FC2-B5A9371F62D5}" sibTransId="{09574B02-5BB8-47CC-A27C-948F198D0CBF}"/>
    <dgm:cxn modelId="{DF333ED9-0112-468F-A1D5-869FAB0A3AE9}" type="presOf" srcId="{B621CC2E-B5EE-405C-9F2C-46B1A3F8F3A2}" destId="{59D3271F-426F-4510-92B8-FBF2E0EE5D0F}" srcOrd="1" destOrd="0" presId="urn:microsoft.com/office/officeart/2005/8/layout/hierarchy2"/>
    <dgm:cxn modelId="{2773F5DA-2221-47AA-B5A7-7F9EF49BF99A}" type="presOf" srcId="{287B17BB-DF68-467E-8FC2-B5A9371F62D5}" destId="{1D3407D5-744C-4B6C-9AE9-5D0DE9245154}" srcOrd="1" destOrd="0" presId="urn:microsoft.com/office/officeart/2005/8/layout/hierarchy2"/>
    <dgm:cxn modelId="{1AA72B8B-2771-4B6B-80F1-9559E6A57E00}" type="presOf" srcId="{D881A64A-9CF9-4A58-AC2B-75193A06BCFE}" destId="{E8AAC0A0-C93F-45C2-922F-E5C44C1AA295}" srcOrd="1" destOrd="0" presId="urn:microsoft.com/office/officeart/2005/8/layout/hierarchy2"/>
    <dgm:cxn modelId="{45D05008-BF36-4D8C-B341-343E9C21654D}" type="presOf" srcId="{059AA19D-0583-40CF-BE90-1F2ABD0B934E}" destId="{7201ADC7-6E39-4466-9392-8BD0EFCCA618}" srcOrd="0" destOrd="0" presId="urn:microsoft.com/office/officeart/2005/8/layout/hierarchy2"/>
    <dgm:cxn modelId="{3A066C24-949C-4937-A46F-066A40435AD6}" srcId="{9D3031A1-CA73-466E-976F-999BEC180B35}" destId="{2B44BA99-57AD-4167-9B37-BEEB8C45E81A}" srcOrd="0" destOrd="0" parTransId="{47F5E986-9902-4BA4-A0CF-8E9EB7698F92}" sibTransId="{35E7B56F-6104-4CCD-B25A-8240912F3091}"/>
    <dgm:cxn modelId="{76E29DC1-320B-479F-B5F9-49248AFB9812}" type="presOf" srcId="{1BF3D6AB-2612-4790-9A8D-72747B4911F0}" destId="{BF9431D5-44F1-47DB-92C2-FBA700A9122A}" srcOrd="1" destOrd="0" presId="urn:microsoft.com/office/officeart/2005/8/layout/hierarchy2"/>
    <dgm:cxn modelId="{735F88E9-37DD-420E-9F34-EED30D834DBB}" type="presOf" srcId="{647AC902-C3FF-4E9C-8FFA-73DBAC091D72}" destId="{212A5C15-A2F8-4C0C-9E64-99A4111182CD}" srcOrd="1" destOrd="0" presId="urn:microsoft.com/office/officeart/2005/8/layout/hierarchy2"/>
    <dgm:cxn modelId="{C90945F9-AA28-4624-8C08-22F010E4E611}" type="presOf" srcId="{E96843E5-F658-430A-8C45-700B32962671}" destId="{1101681E-9407-445D-9A64-9613EC2743B6}" srcOrd="0" destOrd="0" presId="urn:microsoft.com/office/officeart/2005/8/layout/hierarchy2"/>
    <dgm:cxn modelId="{00F4B383-ADE7-41A7-862D-F30C4850D4FD}" type="presOf" srcId="{4057A761-29BD-41AD-9DF0-D60C6970BF05}" destId="{844F236B-511C-45C4-8224-BF21E019E801}" srcOrd="1" destOrd="0" presId="urn:microsoft.com/office/officeart/2005/8/layout/hierarchy2"/>
    <dgm:cxn modelId="{737E2708-E770-4766-A1BE-9628A0ACA880}" type="presOf" srcId="{8268A91E-260A-4A61-A0DD-A7E1D8F0F376}" destId="{6A17D467-A037-4955-99B2-719B7DD32D47}" srcOrd="0" destOrd="0" presId="urn:microsoft.com/office/officeart/2005/8/layout/hierarchy2"/>
    <dgm:cxn modelId="{D8965076-B2C1-49CC-8C46-7E1EE9968223}" srcId="{3A08E211-AA77-4AEB-A52D-BAA58F215B91}" destId="{6FFEDB4C-D24D-4480-A2C7-72EF90848711}" srcOrd="0" destOrd="0" parTransId="{AC48B835-ECE1-48BE-AD26-FBF3F2D52513}" sibTransId="{6AB91B67-0162-477B-8BA8-65A721FC6B2F}"/>
    <dgm:cxn modelId="{6DCE9031-2E6B-40C2-A5EE-75F64CC21795}" type="presOf" srcId="{287B17BB-DF68-467E-8FC2-B5A9371F62D5}" destId="{979E17BA-748A-4ADA-8702-D48C8B12C0E3}" srcOrd="0" destOrd="0" presId="urn:microsoft.com/office/officeart/2005/8/layout/hierarchy2"/>
    <dgm:cxn modelId="{BA902A53-E741-4517-B87B-67E5B584AB2D}" type="presOf" srcId="{F1F3D790-02F5-448B-B47D-AD78D01C7F2D}" destId="{643DC9A8-8380-4ABC-AEF2-113DF4EC2C7C}" srcOrd="0" destOrd="0" presId="urn:microsoft.com/office/officeart/2005/8/layout/hierarchy2"/>
    <dgm:cxn modelId="{07C773D7-F41D-471D-83E9-07643ECBA87F}" type="presOf" srcId="{45CF0FE0-2D49-45B1-BF32-9DB9C3FDC558}" destId="{2794FD1E-D95E-4C38-9C14-3C5CB58904CB}" srcOrd="0" destOrd="0" presId="urn:microsoft.com/office/officeart/2005/8/layout/hierarchy2"/>
    <dgm:cxn modelId="{109C6460-A05B-4B50-A4E0-9CC6FC79A5CD}" type="presOf" srcId="{214DD951-7677-47F7-B4DC-B285F9E2FC45}" destId="{08E0CE8F-EB34-4DD9-BB17-D8F529664D80}" srcOrd="1" destOrd="0" presId="urn:microsoft.com/office/officeart/2005/8/layout/hierarchy2"/>
    <dgm:cxn modelId="{763A8C42-7B39-4F25-81CF-2BD4DB8A081A}" type="presOf" srcId="{8268A91E-260A-4A61-A0DD-A7E1D8F0F376}" destId="{876BF4FA-4F30-4C3C-B34A-449C1A22BCC6}" srcOrd="1" destOrd="0" presId="urn:microsoft.com/office/officeart/2005/8/layout/hierarchy2"/>
    <dgm:cxn modelId="{1DC25170-11DD-47C3-8F94-430A4304F321}" type="presOf" srcId="{A3F860CC-F27C-4B44-8DB5-EA31294271FC}" destId="{A5F71FE1-0B3B-47F7-902F-0AA72959A479}" srcOrd="0" destOrd="0" presId="urn:microsoft.com/office/officeart/2005/8/layout/hierarchy2"/>
    <dgm:cxn modelId="{0783CC7A-95FB-4253-B1DD-32C0E60722E9}" type="presParOf" srcId="{7C4D6557-1173-4D2F-81DE-9B3FCB9F218A}" destId="{16AB75FE-7EAD-41E5-9777-5B7089316AF0}" srcOrd="0" destOrd="0" presId="urn:microsoft.com/office/officeart/2005/8/layout/hierarchy2"/>
    <dgm:cxn modelId="{0CC00912-5358-450D-8F61-897A814EBBAD}" type="presParOf" srcId="{16AB75FE-7EAD-41E5-9777-5B7089316AF0}" destId="{8D3355C8-43F5-47E9-8F0A-84C2DF2909D6}" srcOrd="0" destOrd="0" presId="urn:microsoft.com/office/officeart/2005/8/layout/hierarchy2"/>
    <dgm:cxn modelId="{8D68F4EA-E07F-4ADB-B9B8-82A665A59DB6}" type="presParOf" srcId="{16AB75FE-7EAD-41E5-9777-5B7089316AF0}" destId="{E9A393C2-2AEF-4BFD-8EB7-872497040616}" srcOrd="1" destOrd="0" presId="urn:microsoft.com/office/officeart/2005/8/layout/hierarchy2"/>
    <dgm:cxn modelId="{C326235D-82BE-494B-84CC-5EF47E354A0D}" type="presParOf" srcId="{E9A393C2-2AEF-4BFD-8EB7-872497040616}" destId="{611CF354-4B46-40C9-BAD9-8137B2859A0A}" srcOrd="0" destOrd="0" presId="urn:microsoft.com/office/officeart/2005/8/layout/hierarchy2"/>
    <dgm:cxn modelId="{744E6008-9C9F-4A09-BC51-401088ED6400}" type="presParOf" srcId="{611CF354-4B46-40C9-BAD9-8137B2859A0A}" destId="{7751DD3E-8D5A-47AD-A49F-F5A968236827}" srcOrd="0" destOrd="0" presId="urn:microsoft.com/office/officeart/2005/8/layout/hierarchy2"/>
    <dgm:cxn modelId="{B4AE2D13-59E9-4191-9ADF-313EB3D6B480}" type="presParOf" srcId="{E9A393C2-2AEF-4BFD-8EB7-872497040616}" destId="{989F5975-A7E4-4950-9388-82FB3DCA4138}" srcOrd="1" destOrd="0" presId="urn:microsoft.com/office/officeart/2005/8/layout/hierarchy2"/>
    <dgm:cxn modelId="{B4D84CCB-A773-4D81-95EA-AEB7EA9BBF00}" type="presParOf" srcId="{989F5975-A7E4-4950-9388-82FB3DCA4138}" destId="{5758EA79-C14B-4873-B09B-EBB554AE320F}" srcOrd="0" destOrd="0" presId="urn:microsoft.com/office/officeart/2005/8/layout/hierarchy2"/>
    <dgm:cxn modelId="{C18408D3-9DE5-474E-BFBA-C332DB601E9A}" type="presParOf" srcId="{989F5975-A7E4-4950-9388-82FB3DCA4138}" destId="{56B1B2F5-D5B4-4586-B30B-194444D49EB9}" srcOrd="1" destOrd="0" presId="urn:microsoft.com/office/officeart/2005/8/layout/hierarchy2"/>
    <dgm:cxn modelId="{CA56784B-97EF-4C63-80D5-F6CB7D3072D8}" type="presParOf" srcId="{E9A393C2-2AEF-4BFD-8EB7-872497040616}" destId="{14FB95E0-E7E3-4C15-B065-E97A3385AA70}" srcOrd="2" destOrd="0" presId="urn:microsoft.com/office/officeart/2005/8/layout/hierarchy2"/>
    <dgm:cxn modelId="{53E06F0A-A5E8-4BDD-A936-9AE174C81DB5}" type="presParOf" srcId="{14FB95E0-E7E3-4C15-B065-E97A3385AA70}" destId="{C8A1360F-4FB3-4A66-BC11-8AD46C81D6D0}" srcOrd="0" destOrd="0" presId="urn:microsoft.com/office/officeart/2005/8/layout/hierarchy2"/>
    <dgm:cxn modelId="{FE0A7D9B-4026-4754-BEA5-8217DA638945}" type="presParOf" srcId="{E9A393C2-2AEF-4BFD-8EB7-872497040616}" destId="{6262D110-9E86-4587-8A10-32112F6AF965}" srcOrd="3" destOrd="0" presId="urn:microsoft.com/office/officeart/2005/8/layout/hierarchy2"/>
    <dgm:cxn modelId="{232C8DE3-5E1B-4CE7-BC6B-F831AD8D7135}" type="presParOf" srcId="{6262D110-9E86-4587-8A10-32112F6AF965}" destId="{AC0E54E4-183B-4818-A4BB-829C503417D7}" srcOrd="0" destOrd="0" presId="urn:microsoft.com/office/officeart/2005/8/layout/hierarchy2"/>
    <dgm:cxn modelId="{99CFB92B-95F7-4004-A811-E8F76B832F63}" type="presParOf" srcId="{6262D110-9E86-4587-8A10-32112F6AF965}" destId="{88800DB0-A09F-4039-8436-E7B55841D89F}" srcOrd="1" destOrd="0" presId="urn:microsoft.com/office/officeart/2005/8/layout/hierarchy2"/>
    <dgm:cxn modelId="{8E49FA96-EC88-45DF-A9EC-B27C8B2D2EBB}" type="presParOf" srcId="{88800DB0-A09F-4039-8436-E7B55841D89F}" destId="{A5F71FE1-0B3B-47F7-902F-0AA72959A479}" srcOrd="0" destOrd="0" presId="urn:microsoft.com/office/officeart/2005/8/layout/hierarchy2"/>
    <dgm:cxn modelId="{0A18F186-AAB6-47AB-ACDB-9462F2A30440}" type="presParOf" srcId="{A5F71FE1-0B3B-47F7-902F-0AA72959A479}" destId="{8BF40EB8-008A-4747-BB7F-126917B26B29}" srcOrd="0" destOrd="0" presId="urn:microsoft.com/office/officeart/2005/8/layout/hierarchy2"/>
    <dgm:cxn modelId="{28AB685B-0638-4AC9-BBA7-CA368BE443DB}" type="presParOf" srcId="{88800DB0-A09F-4039-8436-E7B55841D89F}" destId="{B9905C52-A9AB-4265-8736-E33C1D0A9C87}" srcOrd="1" destOrd="0" presId="urn:microsoft.com/office/officeart/2005/8/layout/hierarchy2"/>
    <dgm:cxn modelId="{8C253034-0BCF-4B6A-9FC0-15EB1569485D}" type="presParOf" srcId="{B9905C52-A9AB-4265-8736-E33C1D0A9C87}" destId="{7201ADC7-6E39-4466-9392-8BD0EFCCA618}" srcOrd="0" destOrd="0" presId="urn:microsoft.com/office/officeart/2005/8/layout/hierarchy2"/>
    <dgm:cxn modelId="{BB4E0A54-0C50-4232-937D-8B8EFC8898A2}" type="presParOf" srcId="{B9905C52-A9AB-4265-8736-E33C1D0A9C87}" destId="{123BEE71-2580-4E59-821D-7391E5A3ABB3}" srcOrd="1" destOrd="0" presId="urn:microsoft.com/office/officeart/2005/8/layout/hierarchy2"/>
    <dgm:cxn modelId="{9D78A0E6-3667-48E6-A688-D4556EC3E6BB}" type="presParOf" srcId="{88800DB0-A09F-4039-8436-E7B55841D89F}" destId="{E6D42511-9EFA-4342-B075-E473EE894147}" srcOrd="2" destOrd="0" presId="urn:microsoft.com/office/officeart/2005/8/layout/hierarchy2"/>
    <dgm:cxn modelId="{EEE39147-BC7D-4998-B12D-323FE00DF6DC}" type="presParOf" srcId="{E6D42511-9EFA-4342-B075-E473EE894147}" destId="{844F236B-511C-45C4-8224-BF21E019E801}" srcOrd="0" destOrd="0" presId="urn:microsoft.com/office/officeart/2005/8/layout/hierarchy2"/>
    <dgm:cxn modelId="{DE64D6D1-263A-475C-82BE-CBADECAC99ED}" type="presParOf" srcId="{88800DB0-A09F-4039-8436-E7B55841D89F}" destId="{B8C48BC7-6F46-4825-8DB4-F5C195062B30}" srcOrd="3" destOrd="0" presId="urn:microsoft.com/office/officeart/2005/8/layout/hierarchy2"/>
    <dgm:cxn modelId="{7E91EC61-0864-4762-9B51-C88618030482}" type="presParOf" srcId="{B8C48BC7-6F46-4825-8DB4-F5C195062B30}" destId="{23C82AA0-84A4-4F83-9B80-D70FB961386B}" srcOrd="0" destOrd="0" presId="urn:microsoft.com/office/officeart/2005/8/layout/hierarchy2"/>
    <dgm:cxn modelId="{59F117F0-BDBB-42A6-8EED-7930778E01BD}" type="presParOf" srcId="{B8C48BC7-6F46-4825-8DB4-F5C195062B30}" destId="{228C479C-6F55-4BEA-9D9A-8F7708151C47}" srcOrd="1" destOrd="0" presId="urn:microsoft.com/office/officeart/2005/8/layout/hierarchy2"/>
    <dgm:cxn modelId="{118F7119-4497-405F-AF64-25C504092DB9}" type="presParOf" srcId="{88800DB0-A09F-4039-8436-E7B55841D89F}" destId="{BA51B1F2-F17E-4A85-9A3E-D11CF2215BF0}" srcOrd="4" destOrd="0" presId="urn:microsoft.com/office/officeart/2005/8/layout/hierarchy2"/>
    <dgm:cxn modelId="{010944B9-BD46-4EEB-B46F-B00004AD26A0}" type="presParOf" srcId="{BA51B1F2-F17E-4A85-9A3E-D11CF2215BF0}" destId="{D496AC83-8BA3-466A-A96F-7CC70143364A}" srcOrd="0" destOrd="0" presId="urn:microsoft.com/office/officeart/2005/8/layout/hierarchy2"/>
    <dgm:cxn modelId="{FE14D29F-CF61-4872-8936-6EEC42C6EEF2}" type="presParOf" srcId="{88800DB0-A09F-4039-8436-E7B55841D89F}" destId="{F10C7B08-70A0-4F89-8FD9-F41A05E70C0F}" srcOrd="5" destOrd="0" presId="urn:microsoft.com/office/officeart/2005/8/layout/hierarchy2"/>
    <dgm:cxn modelId="{30FBCA12-77E4-4766-A7EE-1002A2A7652C}" type="presParOf" srcId="{F10C7B08-70A0-4F89-8FD9-F41A05E70C0F}" destId="{F78F2878-65D6-425D-B137-517BD3D83430}" srcOrd="0" destOrd="0" presId="urn:microsoft.com/office/officeart/2005/8/layout/hierarchy2"/>
    <dgm:cxn modelId="{D6D992E4-63B3-40F5-91C1-604473186AB9}" type="presParOf" srcId="{F10C7B08-70A0-4F89-8FD9-F41A05E70C0F}" destId="{F1F3A2EE-7AC4-4F1F-8F17-41023CCCFBAE}" srcOrd="1" destOrd="0" presId="urn:microsoft.com/office/officeart/2005/8/layout/hierarchy2"/>
    <dgm:cxn modelId="{376C1CAF-3E3E-4DD4-A291-AD65CED90123}" type="presParOf" srcId="{E9A393C2-2AEF-4BFD-8EB7-872497040616}" destId="{6D649CE5-15B9-468F-BBC6-4D4815674C79}" srcOrd="4" destOrd="0" presId="urn:microsoft.com/office/officeart/2005/8/layout/hierarchy2"/>
    <dgm:cxn modelId="{F61AFFBF-B5FE-4C01-B6A1-EF331650BA18}" type="presParOf" srcId="{6D649CE5-15B9-468F-BBC6-4D4815674C79}" destId="{DBC51D4F-7FE7-4CCB-81BE-93EB6BFA5C28}" srcOrd="0" destOrd="0" presId="urn:microsoft.com/office/officeart/2005/8/layout/hierarchy2"/>
    <dgm:cxn modelId="{12B96053-9EA6-4A50-ACFF-E32A432AD2CA}" type="presParOf" srcId="{E9A393C2-2AEF-4BFD-8EB7-872497040616}" destId="{EA5C4CE9-FE86-4A06-A26E-B66C4E0163D9}" srcOrd="5" destOrd="0" presId="urn:microsoft.com/office/officeart/2005/8/layout/hierarchy2"/>
    <dgm:cxn modelId="{88D25337-4B4D-4ECD-AD22-56DC5FB9F8D8}" type="presParOf" srcId="{EA5C4CE9-FE86-4A06-A26E-B66C4E0163D9}" destId="{B0E18572-BF35-4E7E-95A8-A6E9FC950190}" srcOrd="0" destOrd="0" presId="urn:microsoft.com/office/officeart/2005/8/layout/hierarchy2"/>
    <dgm:cxn modelId="{6B8557CB-D735-4211-94BF-4BDE563AFCD4}" type="presParOf" srcId="{EA5C4CE9-FE86-4A06-A26E-B66C4E0163D9}" destId="{175B5D4E-91C8-4D47-A3A9-F20ECA91E464}" srcOrd="1" destOrd="0" presId="urn:microsoft.com/office/officeart/2005/8/layout/hierarchy2"/>
    <dgm:cxn modelId="{20C28C35-31CE-4D7E-9CA6-1139DC93419E}" type="presParOf" srcId="{175B5D4E-91C8-4D47-A3A9-F20ECA91E464}" destId="{C2A22435-369D-4D1C-B97B-AFFADBC6D259}" srcOrd="0" destOrd="0" presId="urn:microsoft.com/office/officeart/2005/8/layout/hierarchy2"/>
    <dgm:cxn modelId="{023F5701-0FA9-4C1E-9196-091C07D0F818}" type="presParOf" srcId="{C2A22435-369D-4D1C-B97B-AFFADBC6D259}" destId="{BF9431D5-44F1-47DB-92C2-FBA700A9122A}" srcOrd="0" destOrd="0" presId="urn:microsoft.com/office/officeart/2005/8/layout/hierarchy2"/>
    <dgm:cxn modelId="{C4FA6353-913A-4B84-95DA-088F715C3EFC}" type="presParOf" srcId="{175B5D4E-91C8-4D47-A3A9-F20ECA91E464}" destId="{A800FC86-3E28-4248-BC49-737294C24A40}" srcOrd="1" destOrd="0" presId="urn:microsoft.com/office/officeart/2005/8/layout/hierarchy2"/>
    <dgm:cxn modelId="{B68B0F7B-31D9-4466-8C56-7CA5E8E655BC}" type="presParOf" srcId="{A800FC86-3E28-4248-BC49-737294C24A40}" destId="{662ACB71-A745-48F1-9876-6A8A770E26B8}" srcOrd="0" destOrd="0" presId="urn:microsoft.com/office/officeart/2005/8/layout/hierarchy2"/>
    <dgm:cxn modelId="{59FA5762-249D-46BB-85DD-996CC7926639}" type="presParOf" srcId="{A800FC86-3E28-4248-BC49-737294C24A40}" destId="{4CFE9955-0E6F-423A-9FAE-343475EBC4C2}" srcOrd="1" destOrd="0" presId="urn:microsoft.com/office/officeart/2005/8/layout/hierarchy2"/>
    <dgm:cxn modelId="{EAC615B9-C6F8-4C02-B30B-DED87EF1A0CB}" type="presParOf" srcId="{4CFE9955-0E6F-423A-9FAE-343475EBC4C2}" destId="{643DC9A8-8380-4ABC-AEF2-113DF4EC2C7C}" srcOrd="0" destOrd="0" presId="urn:microsoft.com/office/officeart/2005/8/layout/hierarchy2"/>
    <dgm:cxn modelId="{219E6818-0EA3-4976-8775-369EB602FE54}" type="presParOf" srcId="{643DC9A8-8380-4ABC-AEF2-113DF4EC2C7C}" destId="{048CD968-9716-47CD-8931-85F2F49A571C}" srcOrd="0" destOrd="0" presId="urn:microsoft.com/office/officeart/2005/8/layout/hierarchy2"/>
    <dgm:cxn modelId="{6812D20C-2496-451D-B9DD-552C318DAA4D}" type="presParOf" srcId="{4CFE9955-0E6F-423A-9FAE-343475EBC4C2}" destId="{E62B6E73-A0A2-44F9-A7E7-C31A1CB6CD37}" srcOrd="1" destOrd="0" presId="urn:microsoft.com/office/officeart/2005/8/layout/hierarchy2"/>
    <dgm:cxn modelId="{EFDAA114-508F-4943-A7A7-99CB89F7BBCC}" type="presParOf" srcId="{E62B6E73-A0A2-44F9-A7E7-C31A1CB6CD37}" destId="{339CB54F-A06A-46FF-B7C7-28AB3E50218C}" srcOrd="0" destOrd="0" presId="urn:microsoft.com/office/officeart/2005/8/layout/hierarchy2"/>
    <dgm:cxn modelId="{8C554717-6358-4E5F-87A9-BD2EE7893CA0}" type="presParOf" srcId="{E62B6E73-A0A2-44F9-A7E7-C31A1CB6CD37}" destId="{1AFD7271-8745-4210-A85B-469780CA5F7C}" srcOrd="1" destOrd="0" presId="urn:microsoft.com/office/officeart/2005/8/layout/hierarchy2"/>
    <dgm:cxn modelId="{6D18BA11-4378-47A0-88C3-4EEBD33EDDEB}" type="presParOf" srcId="{175B5D4E-91C8-4D47-A3A9-F20ECA91E464}" destId="{1170EBC6-AC05-49DA-BE91-1131672F3950}" srcOrd="2" destOrd="0" presId="urn:microsoft.com/office/officeart/2005/8/layout/hierarchy2"/>
    <dgm:cxn modelId="{084786F6-87BB-4C87-8731-0327B55B472B}" type="presParOf" srcId="{1170EBC6-AC05-49DA-BE91-1131672F3950}" destId="{CC2CD1B1-0EB4-42CB-88CA-1CEBE8737F14}" srcOrd="0" destOrd="0" presId="urn:microsoft.com/office/officeart/2005/8/layout/hierarchy2"/>
    <dgm:cxn modelId="{1D8CCABA-483B-42D6-9172-C39FB5D82FAC}" type="presParOf" srcId="{175B5D4E-91C8-4D47-A3A9-F20ECA91E464}" destId="{3E6D0BB6-0408-419E-9ED9-FFA08BB176F2}" srcOrd="3" destOrd="0" presId="urn:microsoft.com/office/officeart/2005/8/layout/hierarchy2"/>
    <dgm:cxn modelId="{4391EC72-CADF-49A9-A0DD-CE060CD1889A}" type="presParOf" srcId="{3E6D0BB6-0408-419E-9ED9-FFA08BB176F2}" destId="{D835F91F-88C7-4DB2-A8D6-3A2E12A9DC33}" srcOrd="0" destOrd="0" presId="urn:microsoft.com/office/officeart/2005/8/layout/hierarchy2"/>
    <dgm:cxn modelId="{BF0CAF37-808B-45FE-9712-19DF4F608529}" type="presParOf" srcId="{3E6D0BB6-0408-419E-9ED9-FFA08BB176F2}" destId="{13F3CEE0-E875-4C40-93B5-6CAD0B5B1773}" srcOrd="1" destOrd="0" presId="urn:microsoft.com/office/officeart/2005/8/layout/hierarchy2"/>
    <dgm:cxn modelId="{D4AAF44E-B012-431D-98AC-4B5A7D1B28C3}" type="presParOf" srcId="{13F3CEE0-E875-4C40-93B5-6CAD0B5B1773}" destId="{D3D12732-9C4C-4C45-83B2-C52315D755A2}" srcOrd="0" destOrd="0" presId="urn:microsoft.com/office/officeart/2005/8/layout/hierarchy2"/>
    <dgm:cxn modelId="{BA06DE5B-1F5D-4645-A359-691BCC15289D}" type="presParOf" srcId="{D3D12732-9C4C-4C45-83B2-C52315D755A2}" destId="{D281242F-FD7D-456E-B4F8-F4267F01DEB7}" srcOrd="0" destOrd="0" presId="urn:microsoft.com/office/officeart/2005/8/layout/hierarchy2"/>
    <dgm:cxn modelId="{421A6488-1E33-4756-8D14-E6E27E3EA74E}" type="presParOf" srcId="{13F3CEE0-E875-4C40-93B5-6CAD0B5B1773}" destId="{B11E1EDB-4BFC-4D72-B6DF-9DB4F81FF4CA}" srcOrd="1" destOrd="0" presId="urn:microsoft.com/office/officeart/2005/8/layout/hierarchy2"/>
    <dgm:cxn modelId="{2162BFDB-5214-48F1-96FA-3A893F99D449}" type="presParOf" srcId="{B11E1EDB-4BFC-4D72-B6DF-9DB4F81FF4CA}" destId="{FBD2C3F9-C153-4B36-BCAC-5A1E6A3C36C6}" srcOrd="0" destOrd="0" presId="urn:microsoft.com/office/officeart/2005/8/layout/hierarchy2"/>
    <dgm:cxn modelId="{172B1E13-C3D5-4E12-8296-103CCBC5CC4A}" type="presParOf" srcId="{B11E1EDB-4BFC-4D72-B6DF-9DB4F81FF4CA}" destId="{3E87B967-B847-4628-935A-4F0770F2BEEE}" srcOrd="1" destOrd="0" presId="urn:microsoft.com/office/officeart/2005/8/layout/hierarchy2"/>
    <dgm:cxn modelId="{D5BF39E4-33E9-49DF-8AF0-756E3FE7D384}" type="presParOf" srcId="{175B5D4E-91C8-4D47-A3A9-F20ECA91E464}" destId="{0ABBC48F-052D-4084-8C8A-1FE69C898FAD}" srcOrd="4" destOrd="0" presId="urn:microsoft.com/office/officeart/2005/8/layout/hierarchy2"/>
    <dgm:cxn modelId="{825A8EED-A4D0-4428-8A87-C5081AE2F5FF}" type="presParOf" srcId="{0ABBC48F-052D-4084-8C8A-1FE69C898FAD}" destId="{6EA9212F-CDEE-460A-BA8A-7CA551B12FF2}" srcOrd="0" destOrd="0" presId="urn:microsoft.com/office/officeart/2005/8/layout/hierarchy2"/>
    <dgm:cxn modelId="{993C383C-4C75-4486-8D74-3985EA5FB2E0}" type="presParOf" srcId="{175B5D4E-91C8-4D47-A3A9-F20ECA91E464}" destId="{43BFC285-D77A-4C86-8C42-78B1A599B812}" srcOrd="5" destOrd="0" presId="urn:microsoft.com/office/officeart/2005/8/layout/hierarchy2"/>
    <dgm:cxn modelId="{4399E20F-E9AB-40C2-BD40-0100576ED060}" type="presParOf" srcId="{43BFC285-D77A-4C86-8C42-78B1A599B812}" destId="{2794FD1E-D95E-4C38-9C14-3C5CB58904CB}" srcOrd="0" destOrd="0" presId="urn:microsoft.com/office/officeart/2005/8/layout/hierarchy2"/>
    <dgm:cxn modelId="{E7F48BA2-CD5A-4061-8A9F-383B954E538C}" type="presParOf" srcId="{43BFC285-D77A-4C86-8C42-78B1A599B812}" destId="{8594A0AF-F069-4832-A68C-510D684C92FE}" srcOrd="1" destOrd="0" presId="urn:microsoft.com/office/officeart/2005/8/layout/hierarchy2"/>
    <dgm:cxn modelId="{C99AC166-36AF-4927-A5D7-6D040D30FD9A}" type="presParOf" srcId="{8594A0AF-F069-4832-A68C-510D684C92FE}" destId="{6A17D467-A037-4955-99B2-719B7DD32D47}" srcOrd="0" destOrd="0" presId="urn:microsoft.com/office/officeart/2005/8/layout/hierarchy2"/>
    <dgm:cxn modelId="{D2CFD3DF-6C34-4FF0-8B8A-CC62DD5CF402}" type="presParOf" srcId="{6A17D467-A037-4955-99B2-719B7DD32D47}" destId="{876BF4FA-4F30-4C3C-B34A-449C1A22BCC6}" srcOrd="0" destOrd="0" presId="urn:microsoft.com/office/officeart/2005/8/layout/hierarchy2"/>
    <dgm:cxn modelId="{5A743E48-601A-430E-992E-0A6CDB3380E2}" type="presParOf" srcId="{8594A0AF-F069-4832-A68C-510D684C92FE}" destId="{FF39A975-655A-4133-ACC0-B9C408C8E7D6}" srcOrd="1" destOrd="0" presId="urn:microsoft.com/office/officeart/2005/8/layout/hierarchy2"/>
    <dgm:cxn modelId="{38D954C9-E110-483E-BA33-E4D7A33BFC78}" type="presParOf" srcId="{FF39A975-655A-4133-ACC0-B9C408C8E7D6}" destId="{7C2F68D7-F780-4EF0-B41A-F199E7278EAA}" srcOrd="0" destOrd="0" presId="urn:microsoft.com/office/officeart/2005/8/layout/hierarchy2"/>
    <dgm:cxn modelId="{CB58FE19-54CF-4B0F-95A4-64813DC286FF}" type="presParOf" srcId="{FF39A975-655A-4133-ACC0-B9C408C8E7D6}" destId="{31EDE077-F6B8-46DE-806C-DE6F1D240B9B}" srcOrd="1" destOrd="0" presId="urn:microsoft.com/office/officeart/2005/8/layout/hierarchy2"/>
    <dgm:cxn modelId="{59034424-8C5B-49A7-8320-F5114604BA22}" type="presParOf" srcId="{175B5D4E-91C8-4D47-A3A9-F20ECA91E464}" destId="{5F73C3F8-DB93-40A8-A747-FABE4916E43A}" srcOrd="6" destOrd="0" presId="urn:microsoft.com/office/officeart/2005/8/layout/hierarchy2"/>
    <dgm:cxn modelId="{518334C3-7992-44DA-96D9-3BFC5079E309}" type="presParOf" srcId="{5F73C3F8-DB93-40A8-A747-FABE4916E43A}" destId="{C57EC336-CD6C-4165-AF41-3D5826197A7D}" srcOrd="0" destOrd="0" presId="urn:microsoft.com/office/officeart/2005/8/layout/hierarchy2"/>
    <dgm:cxn modelId="{EBA717B0-9F84-437F-8601-01B469979F51}" type="presParOf" srcId="{175B5D4E-91C8-4D47-A3A9-F20ECA91E464}" destId="{D9719914-FC4A-46B2-9959-5EE7FD526D3E}" srcOrd="7" destOrd="0" presId="urn:microsoft.com/office/officeart/2005/8/layout/hierarchy2"/>
    <dgm:cxn modelId="{BD2B7A98-CB32-46EB-A9E6-98265F212809}" type="presParOf" srcId="{D9719914-FC4A-46B2-9959-5EE7FD526D3E}" destId="{319806C3-FC02-4933-AA66-414AEE5A49EF}" srcOrd="0" destOrd="0" presId="urn:microsoft.com/office/officeart/2005/8/layout/hierarchy2"/>
    <dgm:cxn modelId="{7E015F55-5C67-408D-8046-524853695EBC}" type="presParOf" srcId="{D9719914-FC4A-46B2-9959-5EE7FD526D3E}" destId="{FFA5FDEC-C069-4D25-960E-3279335BC3FE}" srcOrd="1" destOrd="0" presId="urn:microsoft.com/office/officeart/2005/8/layout/hierarchy2"/>
    <dgm:cxn modelId="{31034BF6-BE40-4249-819E-D7A78371C485}" type="presParOf" srcId="{FFA5FDEC-C069-4D25-960E-3279335BC3FE}" destId="{99135E64-4411-4EBD-BFEB-69C12920C1EB}" srcOrd="0" destOrd="0" presId="urn:microsoft.com/office/officeart/2005/8/layout/hierarchy2"/>
    <dgm:cxn modelId="{9C034E39-6689-4EB8-AD86-EA114F694C12}" type="presParOf" srcId="{99135E64-4411-4EBD-BFEB-69C12920C1EB}" destId="{0DB5A279-30AD-4F18-9F18-C420476D3087}" srcOrd="0" destOrd="0" presId="urn:microsoft.com/office/officeart/2005/8/layout/hierarchy2"/>
    <dgm:cxn modelId="{54F4DBB2-9CC6-47AF-AA2B-BC825809A0C1}" type="presParOf" srcId="{FFA5FDEC-C069-4D25-960E-3279335BC3FE}" destId="{51B7209A-86A8-424B-AE59-756CCDBD1760}" srcOrd="1" destOrd="0" presId="urn:microsoft.com/office/officeart/2005/8/layout/hierarchy2"/>
    <dgm:cxn modelId="{B71E9C63-217F-4192-BB9C-4847AF2ED470}" type="presParOf" srcId="{51B7209A-86A8-424B-AE59-756CCDBD1760}" destId="{D18070F7-5A71-465D-A218-1D2C0133291C}" srcOrd="0" destOrd="0" presId="urn:microsoft.com/office/officeart/2005/8/layout/hierarchy2"/>
    <dgm:cxn modelId="{FEE56EF7-EE88-461E-97B1-219D70552C53}" type="presParOf" srcId="{51B7209A-86A8-424B-AE59-756CCDBD1760}" destId="{BA8C9F4A-E7BA-43BB-B5FA-5E1FEFC3E78B}" srcOrd="1" destOrd="0" presId="urn:microsoft.com/office/officeart/2005/8/layout/hierarchy2"/>
    <dgm:cxn modelId="{06B85A5F-C1D4-445B-BCF9-D0FA707115F5}" type="presParOf" srcId="{175B5D4E-91C8-4D47-A3A9-F20ECA91E464}" destId="{979E17BA-748A-4ADA-8702-D48C8B12C0E3}" srcOrd="8" destOrd="0" presId="urn:microsoft.com/office/officeart/2005/8/layout/hierarchy2"/>
    <dgm:cxn modelId="{C5984218-D326-4500-A371-ADDEB3F9BF8C}" type="presParOf" srcId="{979E17BA-748A-4ADA-8702-D48C8B12C0E3}" destId="{1D3407D5-744C-4B6C-9AE9-5D0DE9245154}" srcOrd="0" destOrd="0" presId="urn:microsoft.com/office/officeart/2005/8/layout/hierarchy2"/>
    <dgm:cxn modelId="{CD4CEB1A-B04A-4D9C-A041-66E630A33783}" type="presParOf" srcId="{175B5D4E-91C8-4D47-A3A9-F20ECA91E464}" destId="{C0063D85-7C77-49D7-8D42-466B6E37BE55}" srcOrd="9" destOrd="0" presId="urn:microsoft.com/office/officeart/2005/8/layout/hierarchy2"/>
    <dgm:cxn modelId="{0593115A-43C8-4417-ADEE-05D1139846E8}" type="presParOf" srcId="{C0063D85-7C77-49D7-8D42-466B6E37BE55}" destId="{1101681E-9407-445D-9A64-9613EC2743B6}" srcOrd="0" destOrd="0" presId="urn:microsoft.com/office/officeart/2005/8/layout/hierarchy2"/>
    <dgm:cxn modelId="{B51A0A71-24D7-438B-AFC5-ABF1771FEB84}" type="presParOf" srcId="{C0063D85-7C77-49D7-8D42-466B6E37BE55}" destId="{A2E4EF9D-54C7-4859-9385-5C78EFC5996D}" srcOrd="1" destOrd="0" presId="urn:microsoft.com/office/officeart/2005/8/layout/hierarchy2"/>
    <dgm:cxn modelId="{8FD0F1B1-3660-44F7-92C0-68DDB6A93699}" type="presParOf" srcId="{A2E4EF9D-54C7-4859-9385-5C78EFC5996D}" destId="{F1EBA69E-C475-4AD2-8DA0-BD82B2EE54C0}" srcOrd="0" destOrd="0" presId="urn:microsoft.com/office/officeart/2005/8/layout/hierarchy2"/>
    <dgm:cxn modelId="{47535C77-7F84-409E-8B96-83D84E537B40}" type="presParOf" srcId="{F1EBA69E-C475-4AD2-8DA0-BD82B2EE54C0}" destId="{23F8BCEF-BE7A-4A6D-AD2D-A0806B6006D4}" srcOrd="0" destOrd="0" presId="urn:microsoft.com/office/officeart/2005/8/layout/hierarchy2"/>
    <dgm:cxn modelId="{BA98C9FF-29CB-484C-A027-0AFF08A4418C}" type="presParOf" srcId="{A2E4EF9D-54C7-4859-9385-5C78EFC5996D}" destId="{7F0CE782-65E7-4FB8-8AC0-874E27098C29}" srcOrd="1" destOrd="0" presId="urn:microsoft.com/office/officeart/2005/8/layout/hierarchy2"/>
    <dgm:cxn modelId="{FA9983C1-06F0-4D0C-BCF2-1A5C42216652}" type="presParOf" srcId="{7F0CE782-65E7-4FB8-8AC0-874E27098C29}" destId="{9F825EFC-E28C-4068-823A-253D27F213E6}" srcOrd="0" destOrd="0" presId="urn:microsoft.com/office/officeart/2005/8/layout/hierarchy2"/>
    <dgm:cxn modelId="{E02BB666-50E6-4294-B094-6B811DFCC9D1}" type="presParOf" srcId="{7F0CE782-65E7-4FB8-8AC0-874E27098C29}" destId="{830549E1-E404-442B-8404-891D336C3E32}" srcOrd="1" destOrd="0" presId="urn:microsoft.com/office/officeart/2005/8/layout/hierarchy2"/>
    <dgm:cxn modelId="{E06EA615-F8A8-44CA-93E5-D8298E430261}" type="presParOf" srcId="{175B5D4E-91C8-4D47-A3A9-F20ECA91E464}" destId="{2263434D-0506-41BA-AF48-636C0A669910}" srcOrd="10" destOrd="0" presId="urn:microsoft.com/office/officeart/2005/8/layout/hierarchy2"/>
    <dgm:cxn modelId="{92567082-71F5-41DC-8D51-399CFF37B07D}" type="presParOf" srcId="{2263434D-0506-41BA-AF48-636C0A669910}" destId="{59D3271F-426F-4510-92B8-FBF2E0EE5D0F}" srcOrd="0" destOrd="0" presId="urn:microsoft.com/office/officeart/2005/8/layout/hierarchy2"/>
    <dgm:cxn modelId="{7AF9D239-67CD-4AC9-BBB3-672D2CDD30C1}" type="presParOf" srcId="{175B5D4E-91C8-4D47-A3A9-F20ECA91E464}" destId="{8980ED6B-5B62-44F9-9956-CCB62BCC5DFA}" srcOrd="11" destOrd="0" presId="urn:microsoft.com/office/officeart/2005/8/layout/hierarchy2"/>
    <dgm:cxn modelId="{6156A4FA-BF38-432F-B227-96E4EA88290B}" type="presParOf" srcId="{8980ED6B-5B62-44F9-9956-CCB62BCC5DFA}" destId="{54D1435F-B478-4105-A18F-2FDC30EC6950}" srcOrd="0" destOrd="0" presId="urn:microsoft.com/office/officeart/2005/8/layout/hierarchy2"/>
    <dgm:cxn modelId="{B2EF5C84-AF37-4D36-8760-18FF8617AEC6}" type="presParOf" srcId="{8980ED6B-5B62-44F9-9956-CCB62BCC5DFA}" destId="{B62A3510-5C44-4572-B5D8-9DC26E6A3379}" srcOrd="1" destOrd="0" presId="urn:microsoft.com/office/officeart/2005/8/layout/hierarchy2"/>
    <dgm:cxn modelId="{2A4675FE-43ED-4D50-8270-C8F7245CEDD4}" type="presParOf" srcId="{B62A3510-5C44-4572-B5D8-9DC26E6A3379}" destId="{5D175648-28AF-4AAE-949D-4A2047FB1CBB}" srcOrd="0" destOrd="0" presId="urn:microsoft.com/office/officeart/2005/8/layout/hierarchy2"/>
    <dgm:cxn modelId="{42FD3AD7-B8E2-4276-9B24-CFC6FAABA12D}" type="presParOf" srcId="{5D175648-28AF-4AAE-949D-4A2047FB1CBB}" destId="{E8AAC0A0-C93F-45C2-922F-E5C44C1AA295}" srcOrd="0" destOrd="0" presId="urn:microsoft.com/office/officeart/2005/8/layout/hierarchy2"/>
    <dgm:cxn modelId="{C5333173-3757-4110-8639-DDB4F2BA2306}" type="presParOf" srcId="{B62A3510-5C44-4572-B5D8-9DC26E6A3379}" destId="{ED974E5C-F041-408F-A4B5-9F0E9DAA825B}" srcOrd="1" destOrd="0" presId="urn:microsoft.com/office/officeart/2005/8/layout/hierarchy2"/>
    <dgm:cxn modelId="{ADD9F932-D888-4CD1-8418-2FF43452CC91}" type="presParOf" srcId="{ED974E5C-F041-408F-A4B5-9F0E9DAA825B}" destId="{9A7ACEC2-2DA7-441B-BC66-467DF6C79DB5}" srcOrd="0" destOrd="0" presId="urn:microsoft.com/office/officeart/2005/8/layout/hierarchy2"/>
    <dgm:cxn modelId="{5E3044A8-2D6B-422D-B3FE-9F70D9A2E3A2}" type="presParOf" srcId="{ED974E5C-F041-408F-A4B5-9F0E9DAA825B}" destId="{FCE6DD64-964F-48A1-B93C-3FFF7C332A91}" srcOrd="1" destOrd="0" presId="urn:microsoft.com/office/officeart/2005/8/layout/hierarchy2"/>
    <dgm:cxn modelId="{858DB12B-8750-4324-87B6-0BFDBAAB09AD}" type="presParOf" srcId="{175B5D4E-91C8-4D47-A3A9-F20ECA91E464}" destId="{966FE759-9E73-4316-A69C-E75677A4ED82}" srcOrd="12" destOrd="0" presId="urn:microsoft.com/office/officeart/2005/8/layout/hierarchy2"/>
    <dgm:cxn modelId="{CEEB3F0F-EA05-48EF-A780-9A80195AF26E}" type="presParOf" srcId="{966FE759-9E73-4316-A69C-E75677A4ED82}" destId="{D44216DE-931A-4CC4-AA5A-9B5E638BA541}" srcOrd="0" destOrd="0" presId="urn:microsoft.com/office/officeart/2005/8/layout/hierarchy2"/>
    <dgm:cxn modelId="{F4C0A909-2909-4251-BDEC-4598B85FE62F}" type="presParOf" srcId="{175B5D4E-91C8-4D47-A3A9-F20ECA91E464}" destId="{10208DB8-85C7-4ADB-B020-D4EE951093BF}" srcOrd="13" destOrd="0" presId="urn:microsoft.com/office/officeart/2005/8/layout/hierarchy2"/>
    <dgm:cxn modelId="{8F554DB0-B31E-44DB-A10A-B524D4C70141}" type="presParOf" srcId="{10208DB8-85C7-4ADB-B020-D4EE951093BF}" destId="{E5485476-90A6-4CA2-BCC1-98D9F1503366}" srcOrd="0" destOrd="0" presId="urn:microsoft.com/office/officeart/2005/8/layout/hierarchy2"/>
    <dgm:cxn modelId="{BEE577F5-1123-4B9B-A043-F6C14A2D3F79}" type="presParOf" srcId="{10208DB8-85C7-4ADB-B020-D4EE951093BF}" destId="{52E5E833-0852-4F8C-91C6-B1A45031AA67}" srcOrd="1" destOrd="0" presId="urn:microsoft.com/office/officeart/2005/8/layout/hierarchy2"/>
    <dgm:cxn modelId="{EB380829-819A-478E-8F10-3C785F67FD6E}" type="presParOf" srcId="{52E5E833-0852-4F8C-91C6-B1A45031AA67}" destId="{105C1B04-9B54-422A-B29C-7A19BBBFB234}" srcOrd="0" destOrd="0" presId="urn:microsoft.com/office/officeart/2005/8/layout/hierarchy2"/>
    <dgm:cxn modelId="{67E1F28C-CA91-4F0A-AF21-F56B3DD21326}" type="presParOf" srcId="{105C1B04-9B54-422A-B29C-7A19BBBFB234}" destId="{BA3D9C4F-409E-436F-A5B0-B5F567AB630B}" srcOrd="0" destOrd="0" presId="urn:microsoft.com/office/officeart/2005/8/layout/hierarchy2"/>
    <dgm:cxn modelId="{6F447447-8B42-4EF8-B52F-C83E51830C22}" type="presParOf" srcId="{52E5E833-0852-4F8C-91C6-B1A45031AA67}" destId="{912CEB9F-8466-481F-A34F-03D2EA032504}" srcOrd="1" destOrd="0" presId="urn:microsoft.com/office/officeart/2005/8/layout/hierarchy2"/>
    <dgm:cxn modelId="{ABDDC3EF-9390-4E22-9532-5366979E0A74}" type="presParOf" srcId="{912CEB9F-8466-481F-A34F-03D2EA032504}" destId="{919CEFDB-D5D8-470C-B4A0-C0DF2BA937F0}" srcOrd="0" destOrd="0" presId="urn:microsoft.com/office/officeart/2005/8/layout/hierarchy2"/>
    <dgm:cxn modelId="{6323931B-7815-4A48-BFF1-6BE5A2E7C128}" type="presParOf" srcId="{912CEB9F-8466-481F-A34F-03D2EA032504}" destId="{D20654FE-CC0C-45E9-BF69-6A75CFE9165F}" srcOrd="1" destOrd="0" presId="urn:microsoft.com/office/officeart/2005/8/layout/hierarchy2"/>
    <dgm:cxn modelId="{1C708525-5BC2-4F35-AAF9-152A6E73917B}" type="presParOf" srcId="{175B5D4E-91C8-4D47-A3A9-F20ECA91E464}" destId="{A302174E-E21F-456B-8E99-23C74CE9E197}" srcOrd="14" destOrd="0" presId="urn:microsoft.com/office/officeart/2005/8/layout/hierarchy2"/>
    <dgm:cxn modelId="{70DE9770-B7D7-4543-AF37-993F63CF6A86}" type="presParOf" srcId="{A302174E-E21F-456B-8E99-23C74CE9E197}" destId="{8F363CE2-A49E-407C-B52D-7F5C7C105C17}" srcOrd="0" destOrd="0" presId="urn:microsoft.com/office/officeart/2005/8/layout/hierarchy2"/>
    <dgm:cxn modelId="{D2F240F5-534F-4312-9507-0BFE6B229733}" type="presParOf" srcId="{175B5D4E-91C8-4D47-A3A9-F20ECA91E464}" destId="{25FA6E85-5E59-4756-9874-192A0B943B09}" srcOrd="15" destOrd="0" presId="urn:microsoft.com/office/officeart/2005/8/layout/hierarchy2"/>
    <dgm:cxn modelId="{FC2CBBD6-6103-48D6-ACA6-C8E78101D617}" type="presParOf" srcId="{25FA6E85-5E59-4756-9874-192A0B943B09}" destId="{89A717B7-3D76-40CD-B30E-8B5ED57B29B8}" srcOrd="0" destOrd="0" presId="urn:microsoft.com/office/officeart/2005/8/layout/hierarchy2"/>
    <dgm:cxn modelId="{A3C46193-7235-43EE-8E20-7930E851DFCE}" type="presParOf" srcId="{25FA6E85-5E59-4756-9874-192A0B943B09}" destId="{10ED7EE7-2D68-41F9-83A6-0FD1DC3D3EAC}" srcOrd="1" destOrd="0" presId="urn:microsoft.com/office/officeart/2005/8/layout/hierarchy2"/>
    <dgm:cxn modelId="{34BDB3E2-222C-402C-B362-4C2B090D2A26}" type="presParOf" srcId="{10ED7EE7-2D68-41F9-83A6-0FD1DC3D3EAC}" destId="{62760E08-7AC0-4E3E-87F2-A2165A1EBD83}" srcOrd="0" destOrd="0" presId="urn:microsoft.com/office/officeart/2005/8/layout/hierarchy2"/>
    <dgm:cxn modelId="{F7FD9E6B-AB87-4141-8965-5CAAEB50D4EB}" type="presParOf" srcId="{62760E08-7AC0-4E3E-87F2-A2165A1EBD83}" destId="{505675DE-9099-4443-BF92-4048CB9FF1D6}" srcOrd="0" destOrd="0" presId="urn:microsoft.com/office/officeart/2005/8/layout/hierarchy2"/>
    <dgm:cxn modelId="{F328FCF1-A920-4FA6-BD58-AAC8BF66A0F5}" type="presParOf" srcId="{10ED7EE7-2D68-41F9-83A6-0FD1DC3D3EAC}" destId="{04F1D25A-CB17-4362-98C6-F74C4F1913F2}" srcOrd="1" destOrd="0" presId="urn:microsoft.com/office/officeart/2005/8/layout/hierarchy2"/>
    <dgm:cxn modelId="{E286B962-EA77-47F7-AE4B-CFE4064F7DE1}" type="presParOf" srcId="{04F1D25A-CB17-4362-98C6-F74C4F1913F2}" destId="{EBB0C9EE-F4CC-4025-8B00-100AFB7A6B5F}" srcOrd="0" destOrd="0" presId="urn:microsoft.com/office/officeart/2005/8/layout/hierarchy2"/>
    <dgm:cxn modelId="{451613A3-9473-4288-80AE-7BE2D294DFAF}" type="presParOf" srcId="{04F1D25A-CB17-4362-98C6-F74C4F1913F2}" destId="{BC719405-7A6D-4072-9A74-8BBF0C83D07D}" srcOrd="1" destOrd="0" presId="urn:microsoft.com/office/officeart/2005/8/layout/hierarchy2"/>
    <dgm:cxn modelId="{A46474F8-4D26-4163-A7F7-6D704AB68C5D}" type="presParOf" srcId="{175B5D4E-91C8-4D47-A3A9-F20ECA91E464}" destId="{4A0633E1-5315-44F3-A54D-5767FF45AF83}" srcOrd="16" destOrd="0" presId="urn:microsoft.com/office/officeart/2005/8/layout/hierarchy2"/>
    <dgm:cxn modelId="{C1972B42-411E-4554-912C-43344BF7B23D}" type="presParOf" srcId="{4A0633E1-5315-44F3-A54D-5767FF45AF83}" destId="{08E0CE8F-EB34-4DD9-BB17-D8F529664D80}" srcOrd="0" destOrd="0" presId="urn:microsoft.com/office/officeart/2005/8/layout/hierarchy2"/>
    <dgm:cxn modelId="{F62CBB3E-EEDF-46D8-904D-F7B5C65F9138}" type="presParOf" srcId="{175B5D4E-91C8-4D47-A3A9-F20ECA91E464}" destId="{5BD76566-659F-429F-9FCD-81E3B9EA7E70}" srcOrd="17" destOrd="0" presId="urn:microsoft.com/office/officeart/2005/8/layout/hierarchy2"/>
    <dgm:cxn modelId="{987B1135-9CEF-429F-BDED-9D08AC44B3F0}" type="presParOf" srcId="{5BD76566-659F-429F-9FCD-81E3B9EA7E70}" destId="{2960F984-EE81-4941-9ACB-A0D13979520C}" srcOrd="0" destOrd="0" presId="urn:microsoft.com/office/officeart/2005/8/layout/hierarchy2"/>
    <dgm:cxn modelId="{950CEA04-5DA8-43A2-9E61-0BC6F8E6FD38}" type="presParOf" srcId="{5BD76566-659F-429F-9FCD-81E3B9EA7E70}" destId="{C831EDA2-1248-465A-99D1-39983BFD3CD8}" srcOrd="1" destOrd="0" presId="urn:microsoft.com/office/officeart/2005/8/layout/hierarchy2"/>
    <dgm:cxn modelId="{CC1218DA-DF26-4F91-84E6-4631FE80947A}" type="presParOf" srcId="{C831EDA2-1248-465A-99D1-39983BFD3CD8}" destId="{0B070835-A617-4152-975A-5999433F013F}" srcOrd="0" destOrd="0" presId="urn:microsoft.com/office/officeart/2005/8/layout/hierarchy2"/>
    <dgm:cxn modelId="{EF40621C-34DA-416B-9A56-9E785557C569}" type="presParOf" srcId="{0B070835-A617-4152-975A-5999433F013F}" destId="{212A5C15-A2F8-4C0C-9E64-99A4111182CD}" srcOrd="0" destOrd="0" presId="urn:microsoft.com/office/officeart/2005/8/layout/hierarchy2"/>
    <dgm:cxn modelId="{E60F70C3-3C48-4D25-9260-BA7BDBA95099}" type="presParOf" srcId="{C831EDA2-1248-465A-99D1-39983BFD3CD8}" destId="{AED222B0-B536-429A-8F84-76E890FC2086}" srcOrd="1" destOrd="0" presId="urn:microsoft.com/office/officeart/2005/8/layout/hierarchy2"/>
    <dgm:cxn modelId="{F2A2FF39-115B-4E97-8D95-ABF7176F74EB}" type="presParOf" srcId="{AED222B0-B536-429A-8F84-76E890FC2086}" destId="{5B44209A-C4DB-4525-A2DA-7A2E3E687735}" srcOrd="0" destOrd="0" presId="urn:microsoft.com/office/officeart/2005/8/layout/hierarchy2"/>
    <dgm:cxn modelId="{7144C99C-9128-45BC-B498-D6DD4BA80EC2}" type="presParOf" srcId="{AED222B0-B536-429A-8F84-76E890FC2086}" destId="{B57FD4F1-035E-4346-9944-28CA399AF003}" srcOrd="1" destOrd="0" presId="urn:microsoft.com/office/officeart/2005/8/layout/hierarchy2"/>
    <dgm:cxn modelId="{7EE06FE1-945C-4C7A-A6AA-7D2A1B59D3DB}" type="presParOf" srcId="{E9A393C2-2AEF-4BFD-8EB7-872497040616}" destId="{0CE95279-D6B4-4A81-80F7-11830FE9006D}" srcOrd="6" destOrd="0" presId="urn:microsoft.com/office/officeart/2005/8/layout/hierarchy2"/>
    <dgm:cxn modelId="{2BB8590C-F032-4DB6-924B-31D002C9620F}" type="presParOf" srcId="{0CE95279-D6B4-4A81-80F7-11830FE9006D}" destId="{3432E311-9365-482F-979D-1E5450F878A7}" srcOrd="0" destOrd="0" presId="urn:microsoft.com/office/officeart/2005/8/layout/hierarchy2"/>
    <dgm:cxn modelId="{A84F0225-B324-494B-A364-4848B9CA890B}" type="presParOf" srcId="{E9A393C2-2AEF-4BFD-8EB7-872497040616}" destId="{95ABF4CF-3761-4F19-88BB-314DDB750F70}" srcOrd="7" destOrd="0" presId="urn:microsoft.com/office/officeart/2005/8/layout/hierarchy2"/>
    <dgm:cxn modelId="{F166688E-43D7-40F0-BA0A-50662ECDAA23}" type="presParOf" srcId="{95ABF4CF-3761-4F19-88BB-314DDB750F70}" destId="{7C7CC3EF-3EF6-4192-9D1D-FCE8F9C84708}" srcOrd="0" destOrd="0" presId="urn:microsoft.com/office/officeart/2005/8/layout/hierarchy2"/>
    <dgm:cxn modelId="{542C33BA-0D9F-4381-9888-8323496E0680}" type="presParOf" srcId="{95ABF4CF-3761-4F19-88BB-314DDB750F70}" destId="{5B39E516-2547-41C9-9896-2913FB39577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02FD2E82-92E1-468E-A20D-24D90D07EE93}" type="presOf" srcId="{FA27738F-01C6-4BAF-9739-79CEE97260A0}" destId="{AE06EEA3-B618-4263-8472-E8E42EA02CBD}" srcOrd="0" destOrd="0" presId="urn:microsoft.com/office/officeart/2005/8/layout/process2"/>
    <dgm:cxn modelId="{CE0A0349-932E-47ED-AEBB-D0FE60C32E9C}" type="presOf" srcId="{B5BB3B02-06CC-4149-B5ED-26AAC6933AF4}" destId="{541F9760-59AD-4815-84A3-A765CEAF828B}" srcOrd="1" destOrd="0" presId="urn:microsoft.com/office/officeart/2005/8/layout/process2"/>
    <dgm:cxn modelId="{90851546-761C-4255-81B6-222547C00DE1}" type="presOf" srcId="{E9878239-6E71-43F0-ADA1-E92AD4AB5D1D}" destId="{DCE03F17-CD84-4EFE-B66E-6B42D792890B}"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E26A1C4E-8D9C-4E60-8883-B9D4E4B6C18D}" type="presOf" srcId="{E9878239-6E71-43F0-ADA1-E92AD4AB5D1D}" destId="{7047B67C-1F4D-485D-8943-55D62503ABC2}" srcOrd="1" destOrd="0" presId="urn:microsoft.com/office/officeart/2005/8/layout/process2"/>
    <dgm:cxn modelId="{0D8D7962-1320-4022-8C3D-83CA0B47CAD4}" type="presOf" srcId="{AE65DDA0-BF4F-4EC6-BCE5-42973B7842F1}" destId="{B4A4EAB2-E049-428C-BBE3-0738A86E1D74}" srcOrd="1" destOrd="0" presId="urn:microsoft.com/office/officeart/2005/8/layout/process2"/>
    <dgm:cxn modelId="{92D98497-405A-41FF-A549-1C72F65FEABD}" type="presOf" srcId="{2E0FE500-CF32-4491-A8B0-71B52E28FDAD}" destId="{B6B05054-D108-4BB8-A952-E029B3C328D8}" srcOrd="0" destOrd="0" presId="urn:microsoft.com/office/officeart/2005/8/layout/process2"/>
    <dgm:cxn modelId="{A5E7F308-77DB-4820-8BC2-61703BBF7171}" type="presOf" srcId="{0B77A3E0-BE57-469D-B7CE-0956DE9972AA}" destId="{B84A0D4A-A8CD-440C-9AE9-327EFFC809EE}" srcOrd="0" destOrd="0" presId="urn:microsoft.com/office/officeart/2005/8/layout/process2"/>
    <dgm:cxn modelId="{8472961B-22BC-45E8-999A-1792F2F389C3}"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2D1E8CA6-F325-44B5-8B52-74516B6453A6}" type="presOf" srcId="{AE65DDA0-BF4F-4EC6-BCE5-42973B7842F1}" destId="{65F41CA7-6A10-4773-B602-485F2AA41B71}" srcOrd="0" destOrd="0" presId="urn:microsoft.com/office/officeart/2005/8/layout/process2"/>
    <dgm:cxn modelId="{F62F6B88-519A-4719-9B35-10A310913A83}" type="presOf" srcId="{B5BB3B02-06CC-4149-B5ED-26AAC6933AF4}" destId="{ED11B7E8-7BAD-4554-9204-B0D78EE8E7E3}" srcOrd="0" destOrd="0" presId="urn:microsoft.com/office/officeart/2005/8/layout/process2"/>
    <dgm:cxn modelId="{F04E3F07-E9C1-4745-9893-9AE65F9E19EE}" type="presOf" srcId="{E4BCB6BB-D685-4356-800C-571EB6280F0E}" destId="{9B1CEACE-12C1-4E19-BC9B-F2007749239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1558337F-07B5-4B98-B952-A2EDD16D6E9C}" type="presOf" srcId="{0B77A3E0-BE57-469D-B7CE-0956DE9972AA}" destId="{9B8AC54C-6F90-4095-935C-E7DD9411D4C0}"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51B8D623-8564-465B-9C76-5EA67CB0960B}" type="presOf" srcId="{16432E35-BCDE-4EC0-9053-74150D8746BD}" destId="{B31EEDEE-8108-406E-A800-18B5A64916B7}"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2A5324A1-77C4-4494-AFCA-AD4FC7EDE4F2}" type="presOf" srcId="{DA85FDD7-1675-4060-91F4-EEDC0633CA13}" destId="{00BB0915-5BC5-4668-8C3B-7C3EA063C131}" srcOrd="0" destOrd="0" presId="urn:microsoft.com/office/officeart/2005/8/layout/process2"/>
    <dgm:cxn modelId="{218F171B-86C3-45B7-B820-BB20A3978C22}" type="presParOf" srcId="{B31EEDEE-8108-406E-A800-18B5A64916B7}" destId="{00BB0915-5BC5-4668-8C3B-7C3EA063C131}" srcOrd="0" destOrd="0" presId="urn:microsoft.com/office/officeart/2005/8/layout/process2"/>
    <dgm:cxn modelId="{803F9DB1-8673-4779-AE2A-B5B838007E95}" type="presParOf" srcId="{B31EEDEE-8108-406E-A800-18B5A64916B7}" destId="{65F41CA7-6A10-4773-B602-485F2AA41B71}" srcOrd="1" destOrd="0" presId="urn:microsoft.com/office/officeart/2005/8/layout/process2"/>
    <dgm:cxn modelId="{3DB53786-D44D-40D3-B24B-5B2755C09C4B}" type="presParOf" srcId="{65F41CA7-6A10-4773-B602-485F2AA41B71}" destId="{B4A4EAB2-E049-428C-BBE3-0738A86E1D74}" srcOrd="0" destOrd="0" presId="urn:microsoft.com/office/officeart/2005/8/layout/process2"/>
    <dgm:cxn modelId="{7A219AF9-7D5D-400B-BD22-FE861E7B44C2}" type="presParOf" srcId="{B31EEDEE-8108-406E-A800-18B5A64916B7}" destId="{62FB4B6D-6365-4FA1-84A9-FB0D939BFFE3}" srcOrd="2" destOrd="0" presId="urn:microsoft.com/office/officeart/2005/8/layout/process2"/>
    <dgm:cxn modelId="{B544EF33-C68E-4970-B997-5200D3F37E0D}" type="presParOf" srcId="{B31EEDEE-8108-406E-A800-18B5A64916B7}" destId="{DCE03F17-CD84-4EFE-B66E-6B42D792890B}" srcOrd="3" destOrd="0" presId="urn:microsoft.com/office/officeart/2005/8/layout/process2"/>
    <dgm:cxn modelId="{2698BB02-44D2-4BAA-902F-532DDC8CB019}" type="presParOf" srcId="{DCE03F17-CD84-4EFE-B66E-6B42D792890B}" destId="{7047B67C-1F4D-485D-8943-55D62503ABC2}" srcOrd="0" destOrd="0" presId="urn:microsoft.com/office/officeart/2005/8/layout/process2"/>
    <dgm:cxn modelId="{15260734-FE86-4322-B60A-A3EDCED706DF}" type="presParOf" srcId="{B31EEDEE-8108-406E-A800-18B5A64916B7}" destId="{9B1CEACE-12C1-4E19-BC9B-F2007749239B}" srcOrd="4" destOrd="0" presId="urn:microsoft.com/office/officeart/2005/8/layout/process2"/>
    <dgm:cxn modelId="{EAAC4AE0-5F51-45F9-8FFE-5DEDC496DA62}" type="presParOf" srcId="{B31EEDEE-8108-406E-A800-18B5A64916B7}" destId="{ED11B7E8-7BAD-4554-9204-B0D78EE8E7E3}" srcOrd="5" destOrd="0" presId="urn:microsoft.com/office/officeart/2005/8/layout/process2"/>
    <dgm:cxn modelId="{8A41C489-E558-4DFE-AB19-4F6C38F7CD3F}" type="presParOf" srcId="{ED11B7E8-7BAD-4554-9204-B0D78EE8E7E3}" destId="{541F9760-59AD-4815-84A3-A765CEAF828B}" srcOrd="0" destOrd="0" presId="urn:microsoft.com/office/officeart/2005/8/layout/process2"/>
    <dgm:cxn modelId="{29DC231B-F41B-4507-8C97-F3C026172688}" type="presParOf" srcId="{B31EEDEE-8108-406E-A800-18B5A64916B7}" destId="{B6B05054-D108-4BB8-A952-E029B3C328D8}" srcOrd="6" destOrd="0" presId="urn:microsoft.com/office/officeart/2005/8/layout/process2"/>
    <dgm:cxn modelId="{E5840236-4E87-41B6-A35F-BC0E2A888CA9}" type="presParOf" srcId="{B31EEDEE-8108-406E-A800-18B5A64916B7}" destId="{B84A0D4A-A8CD-440C-9AE9-327EFFC809EE}" srcOrd="7" destOrd="0" presId="urn:microsoft.com/office/officeart/2005/8/layout/process2"/>
    <dgm:cxn modelId="{7A17ABE9-C22A-470A-A66E-7E4F323821D9}" type="presParOf" srcId="{B84A0D4A-A8CD-440C-9AE9-327EFFC809EE}" destId="{9B8AC54C-6F90-4095-935C-E7DD9411D4C0}" srcOrd="0" destOrd="0" presId="urn:microsoft.com/office/officeart/2005/8/layout/process2"/>
    <dgm:cxn modelId="{8E09A038-C796-44E8-AE3F-B26B98B09D5D}"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700" dirty="0" smtClean="0">
              <a:cs typeface="B Nazanin" panose="00000400000000000000" pitchFamily="2" charset="-78"/>
            </a:rPr>
            <a:t>به معناي شکاف همراه با آشکاري چيزي است در اين صورت جدايي و انفکاک از وضعيت قبل و تمايل به وضعيت بعد در آن موضوعيت دارد. پس فلق عبارت از انشقاق و شكافتن با حصول جدايى در ميان طرفين است.</a:t>
          </a:r>
          <a:endParaRPr lang="en-US" sz="17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1800" dirty="0" smtClean="0">
              <a:cs typeface="B Nazanin" panose="00000400000000000000" pitchFamily="2" charset="-78"/>
            </a:rPr>
            <a:t>هو انشقاق مع حصول إبانة بين الطرفين. </a:t>
          </a:r>
          <a:endParaRPr lang="en-US" sz="18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dirty="0" smtClean="0">
              <a:cs typeface="B Nazanin" panose="00000400000000000000" pitchFamily="2" charset="-78"/>
            </a:rPr>
            <a:t>فلق</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40C15611-3652-4DFB-BD45-220014AE9297}" type="presOf" srcId="{414EABD1-7AF3-42F4-B2EC-5846D9C347F0}" destId="{9B3308A7-6757-4A66-9E73-B8D51EFFEE4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39D46D23-1219-44C7-BA00-D98BCF89421D}" type="presOf" srcId="{19F1330F-B28A-44F7-A17A-CB275D7E6825}" destId="{5F95A504-0711-4FE3-B35A-7E0A99F797F1}" srcOrd="0" destOrd="0" presId="urn:microsoft.com/office/officeart/2005/8/layout/equation1"/>
    <dgm:cxn modelId="{9E9079D4-A414-473A-89D5-B3921C129093}" type="presOf" srcId="{F8EB04DC-9578-44B3-87B3-4DB43E013E6A}" destId="{350CE109-14D8-4FC6-B857-BD2E285B8386}" srcOrd="0" destOrd="0" presId="urn:microsoft.com/office/officeart/2005/8/layout/equation1"/>
    <dgm:cxn modelId="{259999A2-384E-4282-8B71-947659D95220}" type="presOf" srcId="{97A4B665-BD08-4FB8-BC7A-7B81400BC62B}" destId="{0AD92433-3A2A-4356-96BE-5B2EAE1B84F3}" srcOrd="0" destOrd="0" presId="urn:microsoft.com/office/officeart/2005/8/layout/equation1"/>
    <dgm:cxn modelId="{AC49B00C-8DE0-4EFA-99BB-719618B7751C}" type="presOf" srcId="{DFDA2E2A-9A76-49DF-ADC7-FAF0037E26B0}" destId="{D93A9E7E-E625-4E51-93E2-7A6F820BC0AD}" srcOrd="0" destOrd="0" presId="urn:microsoft.com/office/officeart/2005/8/layout/equation1"/>
    <dgm:cxn modelId="{4EEB3F7F-4C8D-49F3-BCC5-1784237C99F3}" type="presOf" srcId="{D125CA89-4170-4ABA-97B4-5D2EC1FD55E3}" destId="{DF89BC0F-0018-48F2-AAF0-ACA8F32EFC32}" srcOrd="0" destOrd="0" presId="urn:microsoft.com/office/officeart/2005/8/layout/equation1"/>
    <dgm:cxn modelId="{7BB4FC86-3739-490A-B510-D0C627CF710A}" type="presParOf" srcId="{0AD92433-3A2A-4356-96BE-5B2EAE1B84F3}" destId="{9B3308A7-6757-4A66-9E73-B8D51EFFEE46}" srcOrd="0" destOrd="0" presId="urn:microsoft.com/office/officeart/2005/8/layout/equation1"/>
    <dgm:cxn modelId="{F393F129-7DB7-4EBA-88B0-E8AE1FBAE263}" type="presParOf" srcId="{0AD92433-3A2A-4356-96BE-5B2EAE1B84F3}" destId="{0B5568DB-C109-497A-AC98-782CD35F5E70}" srcOrd="1" destOrd="0" presId="urn:microsoft.com/office/officeart/2005/8/layout/equation1"/>
    <dgm:cxn modelId="{9C3D265F-32CE-40C9-BF3F-D4736EE2362C}" type="presParOf" srcId="{0AD92433-3A2A-4356-96BE-5B2EAE1B84F3}" destId="{DF89BC0F-0018-48F2-AAF0-ACA8F32EFC32}" srcOrd="2" destOrd="0" presId="urn:microsoft.com/office/officeart/2005/8/layout/equation1"/>
    <dgm:cxn modelId="{46DF8FC8-D154-4D9C-AE66-0740985021A7}" type="presParOf" srcId="{0AD92433-3A2A-4356-96BE-5B2EAE1B84F3}" destId="{5F1EC9AD-365C-4550-BEEC-17EF2DFBE97C}" srcOrd="3" destOrd="0" presId="urn:microsoft.com/office/officeart/2005/8/layout/equation1"/>
    <dgm:cxn modelId="{ACAC26F1-B552-4C7B-936D-445C7C63337F}" type="presParOf" srcId="{0AD92433-3A2A-4356-96BE-5B2EAE1B84F3}" destId="{D93A9E7E-E625-4E51-93E2-7A6F820BC0AD}" srcOrd="4" destOrd="0" presId="urn:microsoft.com/office/officeart/2005/8/layout/equation1"/>
    <dgm:cxn modelId="{5B9BB493-E76C-40A6-BFAE-F41328FA4208}" type="presParOf" srcId="{0AD92433-3A2A-4356-96BE-5B2EAE1B84F3}" destId="{33448EA1-0B69-4517-9A0A-3E46F607B7CC}" srcOrd="5" destOrd="0" presId="urn:microsoft.com/office/officeart/2005/8/layout/equation1"/>
    <dgm:cxn modelId="{C71612A4-7FAB-4D70-AD6E-6A85E2BD4BED}" type="presParOf" srcId="{0AD92433-3A2A-4356-96BE-5B2EAE1B84F3}" destId="{350CE109-14D8-4FC6-B857-BD2E285B8386}" srcOrd="6" destOrd="0" presId="urn:microsoft.com/office/officeart/2005/8/layout/equation1"/>
    <dgm:cxn modelId="{AC0EEDBA-7C53-46A4-BD32-2AE24BF9AFBE}" type="presParOf" srcId="{0AD92433-3A2A-4356-96BE-5B2EAE1B84F3}" destId="{509842F8-1738-4231-A096-ECB42FC950F5}" srcOrd="7" destOrd="0" presId="urn:microsoft.com/office/officeart/2005/8/layout/equation1"/>
    <dgm:cxn modelId="{4A586039-C99D-4AB8-9306-2C4D58A2D2FB}"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600" dirty="0" smtClean="0">
              <a:cs typeface="B Nazanin" panose="00000400000000000000" pitchFamily="2" charset="-78"/>
            </a:rPr>
            <a:t>آن چیزی است که در مقابل خیر است، و خیر عبارت است از چیزی که اختیار و انتخاب می شود، و دارای رجحان و برتری است. پس شرّ، چیزی است که ترجیح داده نمی شود، و تمایلی برای اختیار و انتخابش وجود ندارد. پس در حقیقت، خیر، چیزی است که در آن نفع و حُسن اثر و صلاح وجود دارد، و شرّ، چیزی است که در آن ضرر و سوء اثر و فساد است</a:t>
          </a:r>
          <a:endParaRPr lang="en-US" sz="16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1800" dirty="0" smtClean="0">
              <a:cs typeface="B Nazanin" panose="00000400000000000000" pitchFamily="2" charset="-78"/>
            </a:rPr>
            <a:t>هو ما يقابل الخير، و قلنا في الخير: إنّه عبارة عمّا يختار و ينتخب و يكون له رجحان و فضل. فالشرّ ما يكون مرجوحا و لا يتمايل الى اختياره و انتخابه. فالخير في الحقيقة: ما فيه نفع و حسن أثر و صلاح. و الشرّ ما فيه ضرر و سوء اثر و فساد.</a:t>
          </a:r>
          <a:endParaRPr lang="en-US" sz="18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شرر</a:t>
          </a:r>
          <a:endParaRPr lang="en-US" sz="2000" b="1" dirty="0" smtClean="0">
            <a:cs typeface="B Nazanin" panose="00000400000000000000" pitchFamily="2" charset="-78"/>
          </a:endParaRPr>
        </a:p>
        <a:p>
          <a:pPr algn="ctr"/>
          <a:r>
            <a:rPr lang="fa-IR" sz="2000" b="1" dirty="0" smtClean="0">
              <a:cs typeface="B Nazanin" panose="00000400000000000000" pitchFamily="2" charset="-78"/>
            </a:rPr>
            <a:t>(شرّ)</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38472"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38472"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D54173C8-6D0C-4A32-8C72-A2C3A50D4C89}"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F441135B-E313-4374-A676-20EE2A17A62F}" type="presOf" srcId="{19F1330F-B28A-44F7-A17A-CB275D7E6825}" destId="{5F95A504-0711-4FE3-B35A-7E0A99F797F1}" srcOrd="0" destOrd="0" presId="urn:microsoft.com/office/officeart/2005/8/layout/equation1"/>
    <dgm:cxn modelId="{DCD04B20-C855-4FF9-99F0-F26D5D04643B}" type="presOf" srcId="{F8EB04DC-9578-44B3-87B3-4DB43E013E6A}" destId="{350CE109-14D8-4FC6-B857-BD2E285B838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AF9E7039-68A0-4E68-9B77-E8D33D4786A6}" type="presOf" srcId="{414EABD1-7AF3-42F4-B2EC-5846D9C347F0}" destId="{9B3308A7-6757-4A66-9E73-B8D51EFFEE46}" srcOrd="0" destOrd="0" presId="urn:microsoft.com/office/officeart/2005/8/layout/equation1"/>
    <dgm:cxn modelId="{461B9910-0C70-42B7-A31C-81D8891EDA16}" type="presOf" srcId="{DFDA2E2A-9A76-49DF-ADC7-FAF0037E26B0}" destId="{D93A9E7E-E625-4E51-93E2-7A6F820BC0AD}" srcOrd="0" destOrd="0" presId="urn:microsoft.com/office/officeart/2005/8/layout/equation1"/>
    <dgm:cxn modelId="{716D4B70-A7D2-4ABE-8C3B-1744B64C4E09}" type="presOf" srcId="{97A4B665-BD08-4FB8-BC7A-7B81400BC62B}" destId="{0AD92433-3A2A-4356-96BE-5B2EAE1B84F3}" srcOrd="0" destOrd="0" presId="urn:microsoft.com/office/officeart/2005/8/layout/equation1"/>
    <dgm:cxn modelId="{17785B96-16DD-4C68-B273-CF3CE0D004BB}" type="presParOf" srcId="{0AD92433-3A2A-4356-96BE-5B2EAE1B84F3}" destId="{9B3308A7-6757-4A66-9E73-B8D51EFFEE46}" srcOrd="0" destOrd="0" presId="urn:microsoft.com/office/officeart/2005/8/layout/equation1"/>
    <dgm:cxn modelId="{5B07FA63-1097-47BF-9623-69DADAF3AE1A}" type="presParOf" srcId="{0AD92433-3A2A-4356-96BE-5B2EAE1B84F3}" destId="{0B5568DB-C109-497A-AC98-782CD35F5E70}" srcOrd="1" destOrd="0" presId="urn:microsoft.com/office/officeart/2005/8/layout/equation1"/>
    <dgm:cxn modelId="{5CABDAF3-6188-4948-A620-D11A25C28A72}" type="presParOf" srcId="{0AD92433-3A2A-4356-96BE-5B2EAE1B84F3}" destId="{DF89BC0F-0018-48F2-AAF0-ACA8F32EFC32}" srcOrd="2" destOrd="0" presId="urn:microsoft.com/office/officeart/2005/8/layout/equation1"/>
    <dgm:cxn modelId="{93E80AB6-2BF2-47AC-A9C4-78979FF79CE3}" type="presParOf" srcId="{0AD92433-3A2A-4356-96BE-5B2EAE1B84F3}" destId="{5F1EC9AD-365C-4550-BEEC-17EF2DFBE97C}" srcOrd="3" destOrd="0" presId="urn:microsoft.com/office/officeart/2005/8/layout/equation1"/>
    <dgm:cxn modelId="{9FD56E19-E2CE-4FDB-89EB-6490B39ABC61}" type="presParOf" srcId="{0AD92433-3A2A-4356-96BE-5B2EAE1B84F3}" destId="{D93A9E7E-E625-4E51-93E2-7A6F820BC0AD}" srcOrd="4" destOrd="0" presId="urn:microsoft.com/office/officeart/2005/8/layout/equation1"/>
    <dgm:cxn modelId="{1EA51F8F-5076-4DF8-87C4-4DB68C5D29F1}" type="presParOf" srcId="{0AD92433-3A2A-4356-96BE-5B2EAE1B84F3}" destId="{33448EA1-0B69-4517-9A0A-3E46F607B7CC}" srcOrd="5" destOrd="0" presId="urn:microsoft.com/office/officeart/2005/8/layout/equation1"/>
    <dgm:cxn modelId="{18F6821E-2A35-4A3C-A729-7BC3B3E35C49}" type="presParOf" srcId="{0AD92433-3A2A-4356-96BE-5B2EAE1B84F3}" destId="{350CE109-14D8-4FC6-B857-BD2E285B8386}" srcOrd="6" destOrd="0" presId="urn:microsoft.com/office/officeart/2005/8/layout/equation1"/>
    <dgm:cxn modelId="{11AAFF18-0A2E-4519-A23A-E02F96634667}" type="presParOf" srcId="{0AD92433-3A2A-4356-96BE-5B2EAE1B84F3}" destId="{509842F8-1738-4231-A096-ECB42FC950F5}" srcOrd="7" destOrd="0" presId="urn:microsoft.com/office/officeart/2005/8/layout/equation1"/>
    <dgm:cxn modelId="{BBC64E4F-78E0-4CAC-8AE0-D56EA0613B56}"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به معناي پديدار شدن بر کيفيت مخصوص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إيجاد شي‏ء على كيفيّة مخصوصة.</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خلق</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E4058AEF-6ACA-4BAE-8683-F434D95CC0BF}" type="presOf" srcId="{F8EB04DC-9578-44B3-87B3-4DB43E013E6A}" destId="{350CE109-14D8-4FC6-B857-BD2E285B8386}" srcOrd="0" destOrd="0" presId="urn:microsoft.com/office/officeart/2005/8/layout/equation1"/>
    <dgm:cxn modelId="{4261553D-2135-4110-815D-088634AF10A1}" type="presOf" srcId="{97A4B665-BD08-4FB8-BC7A-7B81400BC62B}" destId="{0AD92433-3A2A-4356-96BE-5B2EAE1B84F3}"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E33EB0B6-95D7-42A1-86DF-8B0925AFDBD9}" type="presOf" srcId="{D125CA89-4170-4ABA-97B4-5D2EC1FD55E3}" destId="{DF89BC0F-0018-48F2-AAF0-ACA8F32EFC32}" srcOrd="0" destOrd="0" presId="urn:microsoft.com/office/officeart/2005/8/layout/equation1"/>
    <dgm:cxn modelId="{6E717D96-6138-4C3E-ADCA-B695D85361D9}" type="presOf" srcId="{DFDA2E2A-9A76-49DF-ADC7-FAF0037E26B0}" destId="{D93A9E7E-E625-4E51-93E2-7A6F820BC0AD}" srcOrd="0" destOrd="0" presId="urn:microsoft.com/office/officeart/2005/8/layout/equation1"/>
    <dgm:cxn modelId="{0AFAECE8-1C7E-4EE8-B372-3437E2C6699B}" type="presOf" srcId="{19F1330F-B28A-44F7-A17A-CB275D7E6825}" destId="{5F95A504-0711-4FE3-B35A-7E0A99F797F1}" srcOrd="0" destOrd="0" presId="urn:microsoft.com/office/officeart/2005/8/layout/equation1"/>
    <dgm:cxn modelId="{4CC40606-058C-4064-8F0B-0538EB568A22}" type="presOf" srcId="{414EABD1-7AF3-42F4-B2EC-5846D9C347F0}" destId="{9B3308A7-6757-4A66-9E73-B8D51EFFEE46}" srcOrd="0" destOrd="0" presId="urn:microsoft.com/office/officeart/2005/8/layout/equation1"/>
    <dgm:cxn modelId="{F06DDFF9-4376-41B9-B3CA-513368F6C932}" type="presParOf" srcId="{0AD92433-3A2A-4356-96BE-5B2EAE1B84F3}" destId="{9B3308A7-6757-4A66-9E73-B8D51EFFEE46}" srcOrd="0" destOrd="0" presId="urn:microsoft.com/office/officeart/2005/8/layout/equation1"/>
    <dgm:cxn modelId="{CFCCB293-E906-4929-AEAC-99C3A37931D2}" type="presParOf" srcId="{0AD92433-3A2A-4356-96BE-5B2EAE1B84F3}" destId="{0B5568DB-C109-497A-AC98-782CD35F5E70}" srcOrd="1" destOrd="0" presId="urn:microsoft.com/office/officeart/2005/8/layout/equation1"/>
    <dgm:cxn modelId="{701D6552-7488-4AA3-8EDD-1D67AF160576}" type="presParOf" srcId="{0AD92433-3A2A-4356-96BE-5B2EAE1B84F3}" destId="{DF89BC0F-0018-48F2-AAF0-ACA8F32EFC32}" srcOrd="2" destOrd="0" presId="urn:microsoft.com/office/officeart/2005/8/layout/equation1"/>
    <dgm:cxn modelId="{A4C1F983-0F7D-4322-9097-F33BB9990820}" type="presParOf" srcId="{0AD92433-3A2A-4356-96BE-5B2EAE1B84F3}" destId="{5F1EC9AD-365C-4550-BEEC-17EF2DFBE97C}" srcOrd="3" destOrd="0" presId="urn:microsoft.com/office/officeart/2005/8/layout/equation1"/>
    <dgm:cxn modelId="{F5853B3E-0E18-42F4-8361-902E3206630C}" type="presParOf" srcId="{0AD92433-3A2A-4356-96BE-5B2EAE1B84F3}" destId="{D93A9E7E-E625-4E51-93E2-7A6F820BC0AD}" srcOrd="4" destOrd="0" presId="urn:microsoft.com/office/officeart/2005/8/layout/equation1"/>
    <dgm:cxn modelId="{7D7041C4-E475-4337-B3AA-AC972F91027D}" type="presParOf" srcId="{0AD92433-3A2A-4356-96BE-5B2EAE1B84F3}" destId="{33448EA1-0B69-4517-9A0A-3E46F607B7CC}" srcOrd="5" destOrd="0" presId="urn:microsoft.com/office/officeart/2005/8/layout/equation1"/>
    <dgm:cxn modelId="{F03FF6D2-42F7-4F9E-B460-9CE617071306}" type="presParOf" srcId="{0AD92433-3A2A-4356-96BE-5B2EAE1B84F3}" destId="{350CE109-14D8-4FC6-B857-BD2E285B8386}" srcOrd="6" destOrd="0" presId="urn:microsoft.com/office/officeart/2005/8/layout/equation1"/>
    <dgm:cxn modelId="{3CB888C4-93D8-4761-AD35-1FAD06E4E980}" type="presParOf" srcId="{0AD92433-3A2A-4356-96BE-5B2EAE1B84F3}" destId="{509842F8-1738-4231-A096-ECB42FC950F5}" srcOrd="7" destOrd="0" presId="urn:microsoft.com/office/officeart/2005/8/layout/equation1"/>
    <dgm:cxn modelId="{107100C6-877E-4010-AF5C-17EDAB8BAB86}"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363A7662-15A5-4B39-83DB-3880DBA579AC}" type="presOf" srcId="{E9878239-6E71-43F0-ADA1-E92AD4AB5D1D}" destId="{DCE03F17-CD84-4EFE-B66E-6B42D792890B}"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96B96A7-4A65-4755-8F2A-2F6418E44D63}" type="presOf" srcId="{DA85FDD7-1675-4060-91F4-EEDC0633CA13}" destId="{00BB0915-5BC5-4668-8C3B-7C3EA063C131}" srcOrd="0" destOrd="0" presId="urn:microsoft.com/office/officeart/2005/8/layout/process2"/>
    <dgm:cxn modelId="{DD3FBF93-35A4-4104-81EC-5C0986A940E3}" type="presOf" srcId="{2E0FE500-CF32-4491-A8B0-71B52E28FDAD}" destId="{B6B05054-D108-4BB8-A952-E029B3C328D8}" srcOrd="0" destOrd="0" presId="urn:microsoft.com/office/officeart/2005/8/layout/process2"/>
    <dgm:cxn modelId="{C13DAB6D-A683-4964-92D9-1640E0EE8011}" type="presOf" srcId="{16432E35-BCDE-4EC0-9053-74150D8746BD}" destId="{B31EEDEE-8108-406E-A800-18B5A64916B7}" srcOrd="0" destOrd="0" presId="urn:microsoft.com/office/officeart/2005/8/layout/process2"/>
    <dgm:cxn modelId="{B81ADCEE-C259-4404-81FF-C16FB5ADCE62}" type="presOf" srcId="{00A8C860-C1DF-45E9-8054-9A4EFD710E56}" destId="{62FB4B6D-6365-4FA1-84A9-FB0D939BFFE3}" srcOrd="0" destOrd="0" presId="urn:microsoft.com/office/officeart/2005/8/layout/process2"/>
    <dgm:cxn modelId="{90473FF3-DD57-4DA0-9A14-B94AC140C501}" type="presOf" srcId="{B5BB3B02-06CC-4149-B5ED-26AAC6933AF4}" destId="{ED11B7E8-7BAD-4554-9204-B0D78EE8E7E3}" srcOrd="0" destOrd="0" presId="urn:microsoft.com/office/officeart/2005/8/layout/process2"/>
    <dgm:cxn modelId="{EFA5D59E-CA54-40CA-8007-0F994C0F3A9C}" type="presOf" srcId="{AE65DDA0-BF4F-4EC6-BCE5-42973B7842F1}" destId="{65F41CA7-6A10-4773-B602-485F2AA41B71}"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0A74574F-C224-4947-888C-9169F3F4397D}" type="presOf" srcId="{E4BCB6BB-D685-4356-800C-571EB6280F0E}" destId="{9B1CEACE-12C1-4E19-BC9B-F2007749239B}" srcOrd="0" destOrd="0" presId="urn:microsoft.com/office/officeart/2005/8/layout/process2"/>
    <dgm:cxn modelId="{BBADB7AC-F99B-40DF-BF6F-5606A0269CA2}" type="presOf" srcId="{E9878239-6E71-43F0-ADA1-E92AD4AB5D1D}" destId="{7047B67C-1F4D-485D-8943-55D62503ABC2}" srcOrd="1" destOrd="0" presId="urn:microsoft.com/office/officeart/2005/8/layout/process2"/>
    <dgm:cxn modelId="{273391DB-F657-4626-A568-BEF1D445FBA4}" type="presOf" srcId="{0B77A3E0-BE57-469D-B7CE-0956DE9972AA}" destId="{B84A0D4A-A8CD-440C-9AE9-327EFFC809EE}"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740838BB-9FD9-4F71-8F82-C16C553226C2}" type="presOf" srcId="{0B77A3E0-BE57-469D-B7CE-0956DE9972AA}" destId="{9B8AC54C-6F90-4095-935C-E7DD9411D4C0}" srcOrd="1" destOrd="0" presId="urn:microsoft.com/office/officeart/2005/8/layout/process2"/>
    <dgm:cxn modelId="{4729C368-71E7-4179-829F-73766AAFD16C}" type="presOf" srcId="{B5BB3B02-06CC-4149-B5ED-26AAC6933AF4}" destId="{541F9760-59AD-4815-84A3-A765CEAF828B}" srcOrd="1" destOrd="0" presId="urn:microsoft.com/office/officeart/2005/8/layout/process2"/>
    <dgm:cxn modelId="{498C0BD8-BF3F-4E25-A8F6-520764D3D1C8}" type="presOf" srcId="{FA27738F-01C6-4BAF-9739-79CEE97260A0}" destId="{AE06EEA3-B618-4263-8472-E8E42EA02CBD}"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F2BFB97A-AACE-4416-93AB-30F174322F6C}" type="presOf" srcId="{AE65DDA0-BF4F-4EC6-BCE5-42973B7842F1}" destId="{B4A4EAB2-E049-428C-BBE3-0738A86E1D74}" srcOrd="1" destOrd="0" presId="urn:microsoft.com/office/officeart/2005/8/layout/process2"/>
    <dgm:cxn modelId="{CEEB2996-311A-44A3-A440-6029832E1AE5}" type="presParOf" srcId="{B31EEDEE-8108-406E-A800-18B5A64916B7}" destId="{00BB0915-5BC5-4668-8C3B-7C3EA063C131}" srcOrd="0" destOrd="0" presId="urn:microsoft.com/office/officeart/2005/8/layout/process2"/>
    <dgm:cxn modelId="{952C747A-74D6-423B-BB32-1324C905EED0}" type="presParOf" srcId="{B31EEDEE-8108-406E-A800-18B5A64916B7}" destId="{65F41CA7-6A10-4773-B602-485F2AA41B71}" srcOrd="1" destOrd="0" presId="urn:microsoft.com/office/officeart/2005/8/layout/process2"/>
    <dgm:cxn modelId="{7EC4EC32-C271-41CF-8A30-34DB3C40CF3A}" type="presParOf" srcId="{65F41CA7-6A10-4773-B602-485F2AA41B71}" destId="{B4A4EAB2-E049-428C-BBE3-0738A86E1D74}" srcOrd="0" destOrd="0" presId="urn:microsoft.com/office/officeart/2005/8/layout/process2"/>
    <dgm:cxn modelId="{06BCC18A-0510-4581-9A63-1B24D4ABB8DC}" type="presParOf" srcId="{B31EEDEE-8108-406E-A800-18B5A64916B7}" destId="{62FB4B6D-6365-4FA1-84A9-FB0D939BFFE3}" srcOrd="2" destOrd="0" presId="urn:microsoft.com/office/officeart/2005/8/layout/process2"/>
    <dgm:cxn modelId="{6C523151-537E-453B-B135-D5269F567742}" type="presParOf" srcId="{B31EEDEE-8108-406E-A800-18B5A64916B7}" destId="{DCE03F17-CD84-4EFE-B66E-6B42D792890B}" srcOrd="3" destOrd="0" presId="urn:microsoft.com/office/officeart/2005/8/layout/process2"/>
    <dgm:cxn modelId="{BC307A92-B75E-486E-8FE4-D269EB47FF00}" type="presParOf" srcId="{DCE03F17-CD84-4EFE-B66E-6B42D792890B}" destId="{7047B67C-1F4D-485D-8943-55D62503ABC2}" srcOrd="0" destOrd="0" presId="urn:microsoft.com/office/officeart/2005/8/layout/process2"/>
    <dgm:cxn modelId="{48476800-99B4-44CC-99A0-7A91B17F4F53}" type="presParOf" srcId="{B31EEDEE-8108-406E-A800-18B5A64916B7}" destId="{9B1CEACE-12C1-4E19-BC9B-F2007749239B}" srcOrd="4" destOrd="0" presId="urn:microsoft.com/office/officeart/2005/8/layout/process2"/>
    <dgm:cxn modelId="{DEFA41C8-8C66-4CB5-9D39-46D5E5EF0934}" type="presParOf" srcId="{B31EEDEE-8108-406E-A800-18B5A64916B7}" destId="{ED11B7E8-7BAD-4554-9204-B0D78EE8E7E3}" srcOrd="5" destOrd="0" presId="urn:microsoft.com/office/officeart/2005/8/layout/process2"/>
    <dgm:cxn modelId="{73AE346C-53A3-4DFD-B4B6-A4036FD95599}" type="presParOf" srcId="{ED11B7E8-7BAD-4554-9204-B0D78EE8E7E3}" destId="{541F9760-59AD-4815-84A3-A765CEAF828B}" srcOrd="0" destOrd="0" presId="urn:microsoft.com/office/officeart/2005/8/layout/process2"/>
    <dgm:cxn modelId="{9A4C8507-CA52-417B-B7ED-0329316EDD6B}" type="presParOf" srcId="{B31EEDEE-8108-406E-A800-18B5A64916B7}" destId="{B6B05054-D108-4BB8-A952-E029B3C328D8}" srcOrd="6" destOrd="0" presId="urn:microsoft.com/office/officeart/2005/8/layout/process2"/>
    <dgm:cxn modelId="{777A175A-FF32-48F0-BC6C-4DCEEB0025CD}" type="presParOf" srcId="{B31EEDEE-8108-406E-A800-18B5A64916B7}" destId="{B84A0D4A-A8CD-440C-9AE9-327EFFC809EE}" srcOrd="7" destOrd="0" presId="urn:microsoft.com/office/officeart/2005/8/layout/process2"/>
    <dgm:cxn modelId="{87A00350-80D8-4168-9A28-5339EB6C0DBE}" type="presParOf" srcId="{B84A0D4A-A8CD-440C-9AE9-327EFFC809EE}" destId="{9B8AC54C-6F90-4095-935C-E7DD9411D4C0}" srcOrd="0" destOrd="0" presId="urn:microsoft.com/office/officeart/2005/8/layout/process2"/>
    <dgm:cxn modelId="{72ACA07E-5A1D-4975-9B69-703AC1D681AD}"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800" dirty="0" smtClean="0">
              <a:cs typeface="B Nazanin" panose="00000400000000000000" pitchFamily="2" charset="-78"/>
            </a:rPr>
            <a:t>به معناي ظلمتي است که در محيط فرو ميآيد و بر آن مسلط ميشود.خواه مادی باشد. مانند: تاریکی شب و خواه معنوی باشد. مانند: کدورت ها و تیرگی هایی که قلب را می پوشاند.</a:t>
          </a:r>
          <a:endParaRPr lang="en-US" sz="18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الظلمة النازلة المحيطة، سواء كانت في مادّىّ أو معنوىّ</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dirty="0" smtClean="0">
              <a:cs typeface="B Nazanin" panose="00000400000000000000" pitchFamily="2" charset="-78"/>
            </a:rPr>
            <a:t>غسق</a:t>
          </a:r>
        </a:p>
        <a:p>
          <a:pPr algn="ctr" rtl="1">
            <a:spcBef>
              <a:spcPts val="0"/>
            </a:spcBef>
            <a:spcAft>
              <a:spcPts val="0"/>
            </a:spcAft>
          </a:pPr>
          <a:r>
            <a:rPr lang="fa-IR" sz="2000" b="1" dirty="0" smtClean="0">
              <a:cs typeface="B Nazanin" panose="00000400000000000000" pitchFamily="2" charset="-78"/>
            </a:rPr>
            <a:t>(غاسق)</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4426BF08-E021-491E-89F6-569A10909709}" type="presOf" srcId="{97A4B665-BD08-4FB8-BC7A-7B81400BC62B}" destId="{0AD92433-3A2A-4356-96BE-5B2EAE1B84F3}" srcOrd="0" destOrd="0" presId="urn:microsoft.com/office/officeart/2005/8/layout/equation1"/>
    <dgm:cxn modelId="{89D2BF2E-02A9-45A4-855A-B959D0BB2E41}" type="presOf" srcId="{DFDA2E2A-9A76-49DF-ADC7-FAF0037E26B0}" destId="{D93A9E7E-E625-4E51-93E2-7A6F820BC0AD}" srcOrd="0" destOrd="0" presId="urn:microsoft.com/office/officeart/2005/8/layout/equation1"/>
    <dgm:cxn modelId="{F9CFE279-B01D-4A92-A096-B7BBEE68C9CB}" type="presOf" srcId="{D125CA89-4170-4ABA-97B4-5D2EC1FD55E3}" destId="{DF89BC0F-0018-48F2-AAF0-ACA8F32EFC32}"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78E5FDE5-9022-4C50-811F-F65C178D9447}" type="presOf" srcId="{19F1330F-B28A-44F7-A17A-CB275D7E6825}" destId="{5F95A504-0711-4FE3-B35A-7E0A99F797F1}" srcOrd="0" destOrd="0" presId="urn:microsoft.com/office/officeart/2005/8/layout/equation1"/>
    <dgm:cxn modelId="{0D60C0AA-FEF9-4949-B941-9426659FB744}" type="presOf" srcId="{F8EB04DC-9578-44B3-87B3-4DB43E013E6A}" destId="{350CE109-14D8-4FC6-B857-BD2E285B8386}" srcOrd="0" destOrd="0" presId="urn:microsoft.com/office/officeart/2005/8/layout/equation1"/>
    <dgm:cxn modelId="{B44978DF-227B-4CCB-B326-C508980CB8C6}" type="presOf" srcId="{414EABD1-7AF3-42F4-B2EC-5846D9C347F0}" destId="{9B3308A7-6757-4A66-9E73-B8D51EFFEE46}" srcOrd="0" destOrd="0" presId="urn:microsoft.com/office/officeart/2005/8/layout/equation1"/>
    <dgm:cxn modelId="{2D9DEC2B-F138-4E7C-A1EA-F341D3440C46}" type="presParOf" srcId="{0AD92433-3A2A-4356-96BE-5B2EAE1B84F3}" destId="{9B3308A7-6757-4A66-9E73-B8D51EFFEE46}" srcOrd="0" destOrd="0" presId="urn:microsoft.com/office/officeart/2005/8/layout/equation1"/>
    <dgm:cxn modelId="{92A987B2-8975-4446-A7F6-ED3A04DD850D}" type="presParOf" srcId="{0AD92433-3A2A-4356-96BE-5B2EAE1B84F3}" destId="{0B5568DB-C109-497A-AC98-782CD35F5E70}" srcOrd="1" destOrd="0" presId="urn:microsoft.com/office/officeart/2005/8/layout/equation1"/>
    <dgm:cxn modelId="{96298B38-6D02-4DAC-BB5A-8164DC527956}" type="presParOf" srcId="{0AD92433-3A2A-4356-96BE-5B2EAE1B84F3}" destId="{DF89BC0F-0018-48F2-AAF0-ACA8F32EFC32}" srcOrd="2" destOrd="0" presId="urn:microsoft.com/office/officeart/2005/8/layout/equation1"/>
    <dgm:cxn modelId="{D0706888-4A9E-4F27-B5F4-3858FF6F0108}" type="presParOf" srcId="{0AD92433-3A2A-4356-96BE-5B2EAE1B84F3}" destId="{5F1EC9AD-365C-4550-BEEC-17EF2DFBE97C}" srcOrd="3" destOrd="0" presId="urn:microsoft.com/office/officeart/2005/8/layout/equation1"/>
    <dgm:cxn modelId="{56A02287-B094-41E9-96DC-67DFF79AAA2F}" type="presParOf" srcId="{0AD92433-3A2A-4356-96BE-5B2EAE1B84F3}" destId="{D93A9E7E-E625-4E51-93E2-7A6F820BC0AD}" srcOrd="4" destOrd="0" presId="urn:microsoft.com/office/officeart/2005/8/layout/equation1"/>
    <dgm:cxn modelId="{072A2D3B-A806-4069-A582-F9C6AF71B949}" type="presParOf" srcId="{0AD92433-3A2A-4356-96BE-5B2EAE1B84F3}" destId="{33448EA1-0B69-4517-9A0A-3E46F607B7CC}" srcOrd="5" destOrd="0" presId="urn:microsoft.com/office/officeart/2005/8/layout/equation1"/>
    <dgm:cxn modelId="{147FB66A-FFE8-40F7-8975-5790EB2B8B0D}" type="presParOf" srcId="{0AD92433-3A2A-4356-96BE-5B2EAE1B84F3}" destId="{350CE109-14D8-4FC6-B857-BD2E285B8386}" srcOrd="6" destOrd="0" presId="urn:microsoft.com/office/officeart/2005/8/layout/equation1"/>
    <dgm:cxn modelId="{125EB851-6978-4427-983D-E93E5D8A4AB3}" type="presParOf" srcId="{0AD92433-3A2A-4356-96BE-5B2EAE1B84F3}" destId="{509842F8-1738-4231-A096-ECB42FC950F5}" srcOrd="7" destOrd="0" presId="urn:microsoft.com/office/officeart/2005/8/layout/equation1"/>
    <dgm:cxn modelId="{A96621F7-A6BB-4D62-A4B7-F1CA7B44B577}"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500" dirty="0" smtClean="0">
              <a:cs typeface="B Nazanin" panose="00000400000000000000" pitchFamily="2" charset="-78"/>
            </a:rPr>
            <a:t> نفث به معناي دميدن شديدي است که از طریق دهان بوده و همراه آن کمی آب دهان نیز هست. منظور از نفّاثات ؛ نفوسی هستند که در تشدید امور مردم و تنگ کردن مشکلات و محکم کردن گره های ایشان تلاش می کنند و چیزهایی به ایشان إلقاء می کنند که موجب انحراف و گمراهیشان در امور مادی و معنوی می شود، و فرقی نمی کند که نَفث به وسیله قول یا عمل یا القاء فکر یا دمیدن باشد.</a:t>
          </a:r>
          <a:endParaRPr lang="en-US" sz="15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نفخ شديد من الفم فيه ريق قليل</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نفث</a:t>
          </a:r>
        </a:p>
        <a:p>
          <a:pPr algn="ctr" rtl="1"/>
          <a:r>
            <a:rPr lang="fa-IR" sz="2000" b="1" dirty="0" smtClean="0">
              <a:cs typeface="B Nazanin" panose="00000400000000000000" pitchFamily="2" charset="-78"/>
            </a:rPr>
            <a:t>(نفاث)</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38472"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38472"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3D9CD151-91C4-40DE-A0BC-424F16661C6F}" srcId="{97A4B665-BD08-4FB8-BC7A-7B81400BC62B}" destId="{414EABD1-7AF3-42F4-B2EC-5846D9C347F0}" srcOrd="0" destOrd="0" parTransId="{74FD5487-3EA3-4CDF-ABB9-A2BA66C2AFC1}" sibTransId="{D125CA89-4170-4ABA-97B4-5D2EC1FD55E3}"/>
    <dgm:cxn modelId="{24A8B8A3-3E5D-42C2-8A90-123276B351FD}"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D506FFE9-410D-4680-817C-FEE64815B9D6}" type="presOf" srcId="{DFDA2E2A-9A76-49DF-ADC7-FAF0037E26B0}" destId="{D93A9E7E-E625-4E51-93E2-7A6F820BC0AD}" srcOrd="0" destOrd="0" presId="urn:microsoft.com/office/officeart/2005/8/layout/equation1"/>
    <dgm:cxn modelId="{D55AA10A-E13A-46FA-BBA8-192707E44E11}" type="presOf" srcId="{F8EB04DC-9578-44B3-87B3-4DB43E013E6A}" destId="{350CE109-14D8-4FC6-B857-BD2E285B8386}"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9F4ECD16-0C1D-4DA7-9B84-8FD7B9F9901F}" type="presOf" srcId="{414EABD1-7AF3-42F4-B2EC-5846D9C347F0}" destId="{9B3308A7-6757-4A66-9E73-B8D51EFFEE46}" srcOrd="0" destOrd="0" presId="urn:microsoft.com/office/officeart/2005/8/layout/equation1"/>
    <dgm:cxn modelId="{98757BC2-6932-4BCD-96AE-A6607E731337}" type="presOf" srcId="{19F1330F-B28A-44F7-A17A-CB275D7E6825}" destId="{5F95A504-0711-4FE3-B35A-7E0A99F797F1}" srcOrd="0" destOrd="0" presId="urn:microsoft.com/office/officeart/2005/8/layout/equation1"/>
    <dgm:cxn modelId="{1964BBC2-171E-4D5B-8CAC-008F2A4CDA0A}" type="presOf" srcId="{97A4B665-BD08-4FB8-BC7A-7B81400BC62B}" destId="{0AD92433-3A2A-4356-96BE-5B2EAE1B84F3}" srcOrd="0" destOrd="0" presId="urn:microsoft.com/office/officeart/2005/8/layout/equation1"/>
    <dgm:cxn modelId="{CCA0C85C-6839-4D38-8246-EF56A72DDA80}" type="presParOf" srcId="{0AD92433-3A2A-4356-96BE-5B2EAE1B84F3}" destId="{9B3308A7-6757-4A66-9E73-B8D51EFFEE46}" srcOrd="0" destOrd="0" presId="urn:microsoft.com/office/officeart/2005/8/layout/equation1"/>
    <dgm:cxn modelId="{03E2D891-8DC0-433B-82DA-D692F456D7E9}" type="presParOf" srcId="{0AD92433-3A2A-4356-96BE-5B2EAE1B84F3}" destId="{0B5568DB-C109-497A-AC98-782CD35F5E70}" srcOrd="1" destOrd="0" presId="urn:microsoft.com/office/officeart/2005/8/layout/equation1"/>
    <dgm:cxn modelId="{21A8F4E2-6CB8-4816-9FC0-7101FD38B97A}" type="presParOf" srcId="{0AD92433-3A2A-4356-96BE-5B2EAE1B84F3}" destId="{DF89BC0F-0018-48F2-AAF0-ACA8F32EFC32}" srcOrd="2" destOrd="0" presId="urn:microsoft.com/office/officeart/2005/8/layout/equation1"/>
    <dgm:cxn modelId="{859C7BA4-1D9F-46ED-839A-EA2FD3A59662}" type="presParOf" srcId="{0AD92433-3A2A-4356-96BE-5B2EAE1B84F3}" destId="{5F1EC9AD-365C-4550-BEEC-17EF2DFBE97C}" srcOrd="3" destOrd="0" presId="urn:microsoft.com/office/officeart/2005/8/layout/equation1"/>
    <dgm:cxn modelId="{0666D389-F219-44C7-BBA9-09723438F7AE}" type="presParOf" srcId="{0AD92433-3A2A-4356-96BE-5B2EAE1B84F3}" destId="{D93A9E7E-E625-4E51-93E2-7A6F820BC0AD}" srcOrd="4" destOrd="0" presId="urn:microsoft.com/office/officeart/2005/8/layout/equation1"/>
    <dgm:cxn modelId="{91F123A6-B442-4D27-8482-8F417AE8BCA3}" type="presParOf" srcId="{0AD92433-3A2A-4356-96BE-5B2EAE1B84F3}" destId="{33448EA1-0B69-4517-9A0A-3E46F607B7CC}" srcOrd="5" destOrd="0" presId="urn:microsoft.com/office/officeart/2005/8/layout/equation1"/>
    <dgm:cxn modelId="{B7BB12D7-8574-46A9-B1BA-C1AB45897E08}" type="presParOf" srcId="{0AD92433-3A2A-4356-96BE-5B2EAE1B84F3}" destId="{350CE109-14D8-4FC6-B857-BD2E285B8386}" srcOrd="6" destOrd="0" presId="urn:microsoft.com/office/officeart/2005/8/layout/equation1"/>
    <dgm:cxn modelId="{95BF6EDF-9C0C-4A82-AF37-56452F5C7630}" type="presParOf" srcId="{0AD92433-3A2A-4356-96BE-5B2EAE1B84F3}" destId="{509842F8-1738-4231-A096-ECB42FC950F5}" srcOrd="7" destOrd="0" presId="urn:microsoft.com/office/officeart/2005/8/layout/equation1"/>
    <dgm:cxn modelId="{384A38A5-A01B-4AC3-A512-6EDCFD277112}"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داخل شدن در محلي را گويند</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دخول شي‏ء في محل</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وقب</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10E98474-2075-4137-8100-ED8C270C0F2F}" srcId="{97A4B665-BD08-4FB8-BC7A-7B81400BC62B}" destId="{DFDA2E2A-9A76-49DF-ADC7-FAF0037E26B0}" srcOrd="1" destOrd="0" parTransId="{3B309884-0899-4483-BC40-E348B380DAF7}" sibTransId="{F8EB04DC-9578-44B3-87B3-4DB43E013E6A}"/>
    <dgm:cxn modelId="{92340D0A-7395-4E51-A1E2-37CAFC955462}" type="presOf" srcId="{F8EB04DC-9578-44B3-87B3-4DB43E013E6A}" destId="{350CE109-14D8-4FC6-B857-BD2E285B838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D6C5FE48-E3E1-41D5-9122-279B5A4C4589}" type="presOf" srcId="{D125CA89-4170-4ABA-97B4-5D2EC1FD55E3}" destId="{DF89BC0F-0018-48F2-AAF0-ACA8F32EFC32}" srcOrd="0" destOrd="0" presId="urn:microsoft.com/office/officeart/2005/8/layout/equation1"/>
    <dgm:cxn modelId="{3DA65FF5-001F-4A37-BC35-4E27856A6121}" type="presOf" srcId="{414EABD1-7AF3-42F4-B2EC-5846D9C347F0}" destId="{9B3308A7-6757-4A66-9E73-B8D51EFFEE4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CB95B426-3E8D-42D4-8D40-FBED2CBCA05C}" type="presOf" srcId="{DFDA2E2A-9A76-49DF-ADC7-FAF0037E26B0}" destId="{D93A9E7E-E625-4E51-93E2-7A6F820BC0AD}" srcOrd="0" destOrd="0" presId="urn:microsoft.com/office/officeart/2005/8/layout/equation1"/>
    <dgm:cxn modelId="{861317AA-13B1-4E83-91BA-712085ECD4CE}" type="presOf" srcId="{97A4B665-BD08-4FB8-BC7A-7B81400BC62B}" destId="{0AD92433-3A2A-4356-96BE-5B2EAE1B84F3}" srcOrd="0" destOrd="0" presId="urn:microsoft.com/office/officeart/2005/8/layout/equation1"/>
    <dgm:cxn modelId="{4540633A-1E72-4BC5-891D-4058D7F5CD1E}" type="presOf" srcId="{19F1330F-B28A-44F7-A17A-CB275D7E6825}" destId="{5F95A504-0711-4FE3-B35A-7E0A99F797F1}" srcOrd="0" destOrd="0" presId="urn:microsoft.com/office/officeart/2005/8/layout/equation1"/>
    <dgm:cxn modelId="{F227BE2E-F7CF-43CE-A706-69792C6B551A}" type="presParOf" srcId="{0AD92433-3A2A-4356-96BE-5B2EAE1B84F3}" destId="{9B3308A7-6757-4A66-9E73-B8D51EFFEE46}" srcOrd="0" destOrd="0" presId="urn:microsoft.com/office/officeart/2005/8/layout/equation1"/>
    <dgm:cxn modelId="{BE7B4564-4482-4F8F-B706-CFF733B6F136}" type="presParOf" srcId="{0AD92433-3A2A-4356-96BE-5B2EAE1B84F3}" destId="{0B5568DB-C109-497A-AC98-782CD35F5E70}" srcOrd="1" destOrd="0" presId="urn:microsoft.com/office/officeart/2005/8/layout/equation1"/>
    <dgm:cxn modelId="{D5B05A2F-CD1D-4CB6-BC3F-6CAA71974637}" type="presParOf" srcId="{0AD92433-3A2A-4356-96BE-5B2EAE1B84F3}" destId="{DF89BC0F-0018-48F2-AAF0-ACA8F32EFC32}" srcOrd="2" destOrd="0" presId="urn:microsoft.com/office/officeart/2005/8/layout/equation1"/>
    <dgm:cxn modelId="{BA0BB291-B4EF-4E73-8F7C-E1AAF20C650D}" type="presParOf" srcId="{0AD92433-3A2A-4356-96BE-5B2EAE1B84F3}" destId="{5F1EC9AD-365C-4550-BEEC-17EF2DFBE97C}" srcOrd="3" destOrd="0" presId="urn:microsoft.com/office/officeart/2005/8/layout/equation1"/>
    <dgm:cxn modelId="{5C77B7D4-C5C3-4E32-A607-C9359B11D33B}" type="presParOf" srcId="{0AD92433-3A2A-4356-96BE-5B2EAE1B84F3}" destId="{D93A9E7E-E625-4E51-93E2-7A6F820BC0AD}" srcOrd="4" destOrd="0" presId="urn:microsoft.com/office/officeart/2005/8/layout/equation1"/>
    <dgm:cxn modelId="{1124DA92-D1EC-4A25-BE45-26A7475AFCCC}" type="presParOf" srcId="{0AD92433-3A2A-4356-96BE-5B2EAE1B84F3}" destId="{33448EA1-0B69-4517-9A0A-3E46F607B7CC}" srcOrd="5" destOrd="0" presId="urn:microsoft.com/office/officeart/2005/8/layout/equation1"/>
    <dgm:cxn modelId="{C010D0D0-A399-4807-BF04-CA7C5453BEA4}" type="presParOf" srcId="{0AD92433-3A2A-4356-96BE-5B2EAE1B84F3}" destId="{350CE109-14D8-4FC6-B857-BD2E285B8386}" srcOrd="6" destOrd="0" presId="urn:microsoft.com/office/officeart/2005/8/layout/equation1"/>
    <dgm:cxn modelId="{21D8352B-2390-42FC-9D69-31C132B17D3C}" type="presParOf" srcId="{0AD92433-3A2A-4356-96BE-5B2EAE1B84F3}" destId="{509842F8-1738-4231-A096-ECB42FC950F5}" srcOrd="7" destOrd="0" presId="urn:microsoft.com/office/officeart/2005/8/layout/equation1"/>
    <dgm:cxn modelId="{8E2A1FBA-9A4B-4890-9974-0BB42BB17918}"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C846CCDF-1BC5-4B48-AA64-821939F55C57}" type="presOf" srcId="{AE65DDA0-BF4F-4EC6-BCE5-42973B7842F1}" destId="{65F41CA7-6A10-4773-B602-485F2AA41B71}" srcOrd="0" destOrd="0" presId="urn:microsoft.com/office/officeart/2005/8/layout/process2"/>
    <dgm:cxn modelId="{6EA4CE22-A09A-4C3E-B028-834F8FF24143}" type="presOf" srcId="{E4BCB6BB-D685-4356-800C-571EB6280F0E}" destId="{9B1CEACE-12C1-4E19-BC9B-F2007749239B}" srcOrd="0" destOrd="0" presId="urn:microsoft.com/office/officeart/2005/8/layout/process2"/>
    <dgm:cxn modelId="{382E14B1-514C-44E2-A7F0-3C34F349FD1B}" type="presOf" srcId="{00A8C860-C1DF-45E9-8054-9A4EFD710E56}" destId="{62FB4B6D-6365-4FA1-84A9-FB0D939BFFE3}" srcOrd="0" destOrd="0" presId="urn:microsoft.com/office/officeart/2005/8/layout/process2"/>
    <dgm:cxn modelId="{6CD4BD09-1DF3-47BB-A6E7-B4C154B73175}" type="presOf" srcId="{B5BB3B02-06CC-4149-B5ED-26AAC6933AF4}" destId="{541F9760-59AD-4815-84A3-A765CEAF828B}" srcOrd="1" destOrd="0" presId="urn:microsoft.com/office/officeart/2005/8/layout/process2"/>
    <dgm:cxn modelId="{B2605082-1A50-4979-87CC-4819663C3EB4}" type="presOf" srcId="{B5BB3B02-06CC-4149-B5ED-26AAC6933AF4}" destId="{ED11B7E8-7BAD-4554-9204-B0D78EE8E7E3}" srcOrd="0" destOrd="0" presId="urn:microsoft.com/office/officeart/2005/8/layout/process2"/>
    <dgm:cxn modelId="{D18C39F7-305B-403B-9F87-65CD8AC62BD9}"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8F7A4785-1CC0-4D83-83B5-7CE5FC98F727}" type="presOf" srcId="{E9878239-6E71-43F0-ADA1-E92AD4AB5D1D}" destId="{7047B67C-1F4D-485D-8943-55D62503ABC2}" srcOrd="1" destOrd="0" presId="urn:microsoft.com/office/officeart/2005/8/layout/process2"/>
    <dgm:cxn modelId="{25F949C8-F589-46BF-BF33-1CE06076208C}" type="presOf" srcId="{2E0FE500-CF32-4491-A8B0-71B52E28FDAD}" destId="{B6B05054-D108-4BB8-A952-E029B3C328D8}" srcOrd="0" destOrd="0" presId="urn:microsoft.com/office/officeart/2005/8/layout/process2"/>
    <dgm:cxn modelId="{B1CE0DFF-16A9-4B16-A7C5-B87041761C58}" type="presOf" srcId="{0B77A3E0-BE57-469D-B7CE-0956DE9972AA}" destId="{9B8AC54C-6F90-4095-935C-E7DD9411D4C0}" srcOrd="1" destOrd="0" presId="urn:microsoft.com/office/officeart/2005/8/layout/process2"/>
    <dgm:cxn modelId="{EC7C1DE3-CC32-44FF-8220-41208B0A6DCB}" type="presOf" srcId="{E9878239-6E71-43F0-ADA1-E92AD4AB5D1D}" destId="{DCE03F17-CD84-4EFE-B66E-6B42D792890B}" srcOrd="0" destOrd="0" presId="urn:microsoft.com/office/officeart/2005/8/layout/process2"/>
    <dgm:cxn modelId="{9C9678B9-71F8-43B2-9197-991849C05724}" type="presOf" srcId="{FA27738F-01C6-4BAF-9739-79CEE97260A0}" destId="{AE06EEA3-B618-4263-8472-E8E42EA02CBD}" srcOrd="0" destOrd="0" presId="urn:microsoft.com/office/officeart/2005/8/layout/process2"/>
    <dgm:cxn modelId="{5C75F8C1-B2A3-41F1-B7F8-DEC7E50C9A7C}"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C428D19-EDF5-4192-8F4A-BC80A2439623}" type="presOf" srcId="{16432E35-BCDE-4EC0-9053-74150D8746BD}" destId="{B31EEDEE-8108-406E-A800-18B5A64916B7}" srcOrd="0" destOrd="0" presId="urn:microsoft.com/office/officeart/2005/8/layout/process2"/>
    <dgm:cxn modelId="{2661308B-A064-4E09-9385-8CBEAC71FDCC}" type="presOf" srcId="{DA85FDD7-1675-4060-91F4-EEDC0633CA13}" destId="{00BB0915-5BC5-4668-8C3B-7C3EA063C13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C59AA538-AE88-4925-A7CB-678BD2322DE4}" type="presParOf" srcId="{B31EEDEE-8108-406E-A800-18B5A64916B7}" destId="{00BB0915-5BC5-4668-8C3B-7C3EA063C131}" srcOrd="0" destOrd="0" presId="urn:microsoft.com/office/officeart/2005/8/layout/process2"/>
    <dgm:cxn modelId="{798D9A16-F91E-4E8A-804F-3688364D4044}" type="presParOf" srcId="{B31EEDEE-8108-406E-A800-18B5A64916B7}" destId="{65F41CA7-6A10-4773-B602-485F2AA41B71}" srcOrd="1" destOrd="0" presId="urn:microsoft.com/office/officeart/2005/8/layout/process2"/>
    <dgm:cxn modelId="{508F29A5-92D6-4773-910D-B9F5A69F47FE}" type="presParOf" srcId="{65F41CA7-6A10-4773-B602-485F2AA41B71}" destId="{B4A4EAB2-E049-428C-BBE3-0738A86E1D74}" srcOrd="0" destOrd="0" presId="urn:microsoft.com/office/officeart/2005/8/layout/process2"/>
    <dgm:cxn modelId="{3F2DFCE2-9A59-4837-BDF1-58EB774FAED2}" type="presParOf" srcId="{B31EEDEE-8108-406E-A800-18B5A64916B7}" destId="{62FB4B6D-6365-4FA1-84A9-FB0D939BFFE3}" srcOrd="2" destOrd="0" presId="urn:microsoft.com/office/officeart/2005/8/layout/process2"/>
    <dgm:cxn modelId="{266965A1-5FCA-4F4F-9A8E-927057156546}" type="presParOf" srcId="{B31EEDEE-8108-406E-A800-18B5A64916B7}" destId="{DCE03F17-CD84-4EFE-B66E-6B42D792890B}" srcOrd="3" destOrd="0" presId="urn:microsoft.com/office/officeart/2005/8/layout/process2"/>
    <dgm:cxn modelId="{F2D40A1B-786B-4E23-A1CF-514793B606CE}" type="presParOf" srcId="{DCE03F17-CD84-4EFE-B66E-6B42D792890B}" destId="{7047B67C-1F4D-485D-8943-55D62503ABC2}" srcOrd="0" destOrd="0" presId="urn:microsoft.com/office/officeart/2005/8/layout/process2"/>
    <dgm:cxn modelId="{46F23CAE-2761-4FEA-86E6-D29529EC0497}" type="presParOf" srcId="{B31EEDEE-8108-406E-A800-18B5A64916B7}" destId="{9B1CEACE-12C1-4E19-BC9B-F2007749239B}" srcOrd="4" destOrd="0" presId="urn:microsoft.com/office/officeart/2005/8/layout/process2"/>
    <dgm:cxn modelId="{2E387F13-2C73-4D19-BD74-76CA2078ABAD}" type="presParOf" srcId="{B31EEDEE-8108-406E-A800-18B5A64916B7}" destId="{ED11B7E8-7BAD-4554-9204-B0D78EE8E7E3}" srcOrd="5" destOrd="0" presId="urn:microsoft.com/office/officeart/2005/8/layout/process2"/>
    <dgm:cxn modelId="{0119EAE6-F2EF-46A8-A507-7647324B192F}" type="presParOf" srcId="{ED11B7E8-7BAD-4554-9204-B0D78EE8E7E3}" destId="{541F9760-59AD-4815-84A3-A765CEAF828B}" srcOrd="0" destOrd="0" presId="urn:microsoft.com/office/officeart/2005/8/layout/process2"/>
    <dgm:cxn modelId="{C4C43A4B-D8DA-4575-A939-2E74D53D8B3A}" type="presParOf" srcId="{B31EEDEE-8108-406E-A800-18B5A64916B7}" destId="{B6B05054-D108-4BB8-A952-E029B3C328D8}" srcOrd="6" destOrd="0" presId="urn:microsoft.com/office/officeart/2005/8/layout/process2"/>
    <dgm:cxn modelId="{9FC042C1-6BD8-49D4-B154-2E90E19E9C40}" type="presParOf" srcId="{B31EEDEE-8108-406E-A800-18B5A64916B7}" destId="{B84A0D4A-A8CD-440C-9AE9-327EFFC809EE}" srcOrd="7" destOrd="0" presId="urn:microsoft.com/office/officeart/2005/8/layout/process2"/>
    <dgm:cxn modelId="{582404CE-FBE1-4770-8662-C23CE093B440}" type="presParOf" srcId="{B84A0D4A-A8CD-440C-9AE9-327EFFC809EE}" destId="{9B8AC54C-6F90-4095-935C-E7DD9411D4C0}" srcOrd="0" destOrd="0" presId="urn:microsoft.com/office/officeart/2005/8/layout/process2"/>
    <dgm:cxn modelId="{9C24A0AF-A8C7-4640-B7B6-E1034DB5CEED}"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به معنای گره یا پیوستن دو یا چند جزء با هم و محکم کردن آنها در یک نقطه است و مقابل آن واژه «حلّ» است كه همان باز كردن گره مادي يا معنوي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انضمام جزئين أو أجزاء و شدّها في نقطة معيّنة، و يقابله الحلّ و هو فكّ العقدة، ماديّا أو معنويّا.</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dirty="0" smtClean="0">
              <a:cs typeface="B Nazanin" panose="00000400000000000000" pitchFamily="2" charset="-78"/>
            </a:rPr>
            <a:t>عقد</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74E414EB-8D9F-4FAF-B9AB-F5AB2519A354}" type="presOf" srcId="{D125CA89-4170-4ABA-97B4-5D2EC1FD55E3}" destId="{DF89BC0F-0018-48F2-AAF0-ACA8F32EFC32}"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A196535E-B477-46C0-A864-757E7AA61BB1}" type="presOf" srcId="{DFDA2E2A-9A76-49DF-ADC7-FAF0037E26B0}" destId="{D93A9E7E-E625-4E51-93E2-7A6F820BC0AD}"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E7CA39B6-DEC7-491C-B95A-1FD5B95BAF26}" type="presOf" srcId="{F8EB04DC-9578-44B3-87B3-4DB43E013E6A}" destId="{350CE109-14D8-4FC6-B857-BD2E285B838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2D9DC439-5167-4ACC-A5C2-BD3BFD3A9952}" type="presOf" srcId="{414EABD1-7AF3-42F4-B2EC-5846D9C347F0}" destId="{9B3308A7-6757-4A66-9E73-B8D51EFFEE46}" srcOrd="0" destOrd="0" presId="urn:microsoft.com/office/officeart/2005/8/layout/equation1"/>
    <dgm:cxn modelId="{32181FB7-BE79-4584-9FB7-B2F53B58B4D6}" type="presOf" srcId="{19F1330F-B28A-44F7-A17A-CB275D7E6825}" destId="{5F95A504-0711-4FE3-B35A-7E0A99F797F1}" srcOrd="0" destOrd="0" presId="urn:microsoft.com/office/officeart/2005/8/layout/equation1"/>
    <dgm:cxn modelId="{7C606E32-401B-4AD8-B7EB-ADF9AAAC1312}" type="presOf" srcId="{97A4B665-BD08-4FB8-BC7A-7B81400BC62B}" destId="{0AD92433-3A2A-4356-96BE-5B2EAE1B84F3}" srcOrd="0" destOrd="0" presId="urn:microsoft.com/office/officeart/2005/8/layout/equation1"/>
    <dgm:cxn modelId="{112AD094-C4A1-4D5A-B06C-421F94A296E1}" type="presParOf" srcId="{0AD92433-3A2A-4356-96BE-5B2EAE1B84F3}" destId="{9B3308A7-6757-4A66-9E73-B8D51EFFEE46}" srcOrd="0" destOrd="0" presId="urn:microsoft.com/office/officeart/2005/8/layout/equation1"/>
    <dgm:cxn modelId="{0D77F63C-4F77-4ED4-825E-DAFAE0E3E020}" type="presParOf" srcId="{0AD92433-3A2A-4356-96BE-5B2EAE1B84F3}" destId="{0B5568DB-C109-497A-AC98-782CD35F5E70}" srcOrd="1" destOrd="0" presId="urn:microsoft.com/office/officeart/2005/8/layout/equation1"/>
    <dgm:cxn modelId="{5D1EF3F5-DD5A-4416-A86C-12D80792029C}" type="presParOf" srcId="{0AD92433-3A2A-4356-96BE-5B2EAE1B84F3}" destId="{DF89BC0F-0018-48F2-AAF0-ACA8F32EFC32}" srcOrd="2" destOrd="0" presId="urn:microsoft.com/office/officeart/2005/8/layout/equation1"/>
    <dgm:cxn modelId="{73D0C4C4-4A68-4B0D-82D6-9C65DE185ABA}" type="presParOf" srcId="{0AD92433-3A2A-4356-96BE-5B2EAE1B84F3}" destId="{5F1EC9AD-365C-4550-BEEC-17EF2DFBE97C}" srcOrd="3" destOrd="0" presId="urn:microsoft.com/office/officeart/2005/8/layout/equation1"/>
    <dgm:cxn modelId="{4E89FED5-51FC-4834-86BB-FB6C529832B9}" type="presParOf" srcId="{0AD92433-3A2A-4356-96BE-5B2EAE1B84F3}" destId="{D93A9E7E-E625-4E51-93E2-7A6F820BC0AD}" srcOrd="4" destOrd="0" presId="urn:microsoft.com/office/officeart/2005/8/layout/equation1"/>
    <dgm:cxn modelId="{13D28C76-32F2-4B41-8CE4-281085911F64}" type="presParOf" srcId="{0AD92433-3A2A-4356-96BE-5B2EAE1B84F3}" destId="{33448EA1-0B69-4517-9A0A-3E46F607B7CC}" srcOrd="5" destOrd="0" presId="urn:microsoft.com/office/officeart/2005/8/layout/equation1"/>
    <dgm:cxn modelId="{E8D327B6-816F-4CD2-B245-8EA3EAE16644}" type="presParOf" srcId="{0AD92433-3A2A-4356-96BE-5B2EAE1B84F3}" destId="{350CE109-14D8-4FC6-B857-BD2E285B8386}" srcOrd="6" destOrd="0" presId="urn:microsoft.com/office/officeart/2005/8/layout/equation1"/>
    <dgm:cxn modelId="{EC2097B8-4CE3-4CD0-B772-38BB530175E8}" type="presParOf" srcId="{0AD92433-3A2A-4356-96BE-5B2EAE1B84F3}" destId="{509842F8-1738-4231-A096-ECB42FC950F5}" srcOrd="7" destOrd="0" presId="urn:microsoft.com/office/officeart/2005/8/layout/equation1"/>
    <dgm:cxn modelId="{C62EC054-FD58-4945-A4CC-B866B1E166B9}"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758B7-11CD-41EB-A008-1C10A0A0B58B}" type="doc">
      <dgm:prSet loTypeId="urn:microsoft.com/office/officeart/2005/8/layout/radial6" loCatId="cycle" qsTypeId="urn:microsoft.com/office/officeart/2005/8/quickstyle/3d2" qsCatId="3D" csTypeId="urn:microsoft.com/office/officeart/2005/8/colors/colorful4" csCatId="colorful" phldr="1"/>
      <dgm:spPr/>
      <dgm:t>
        <a:bodyPr/>
        <a:lstStyle/>
        <a:p>
          <a:endParaRPr lang="en-US"/>
        </a:p>
      </dgm:t>
    </dgm:pt>
    <dgm:pt modelId="{75537950-FDB2-4D20-A20F-0226D628357E}">
      <dgm:prSet phldrT="[Text]"/>
      <dgm:spPr/>
      <dgm:t>
        <a:bodyPr/>
        <a:lstStyle/>
        <a:p>
          <a:pPr rtl="1"/>
          <a:r>
            <a:rPr lang="fa-IR" b="1" dirty="0" smtClean="0">
              <a:effectLst/>
              <a:cs typeface="B Nazanin" panose="00000400000000000000" pitchFamily="2" charset="-78"/>
            </a:rPr>
            <a:t>مطالعه سوره مبارکه فلق</a:t>
          </a:r>
          <a:endParaRPr lang="en-US" dirty="0">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614CB71-5FE5-4A15-8D78-45CFFA38517C}" type="parTrans" cxnId="{9D6CB6D5-3F7F-48E9-A3F8-DD3E5B52F648}">
      <dgm:prSet/>
      <dgm:spPr/>
      <dgm:t>
        <a:bodyPr/>
        <a:lstStyle/>
        <a:p>
          <a:endParaRPr lang="en-US">
            <a:effectLst/>
          </a:endParaRPr>
        </a:p>
      </dgm:t>
    </dgm:pt>
    <dgm:pt modelId="{22301040-DD37-4C0F-8AFE-9E87394AFD7E}" type="sibTrans" cxnId="{9D6CB6D5-3F7F-48E9-A3F8-DD3E5B52F648}">
      <dgm:prSet/>
      <dgm:spPr/>
      <dgm:t>
        <a:bodyPr/>
        <a:lstStyle/>
        <a:p>
          <a:endParaRPr lang="en-US">
            <a:effectLst/>
          </a:endParaRPr>
        </a:p>
      </dgm:t>
    </dgm:pt>
    <dgm:pt modelId="{AEAAD298-8206-4F0E-9211-F93040BAD482}">
      <dgm:prSet phldrT="[Text]" custT="1"/>
      <dgm:spPr/>
      <dgm:t>
        <a:bodyPr/>
        <a:lstStyle/>
        <a:p>
          <a:pPr rtl="1"/>
          <a:r>
            <a:rPr lang="fa-IR" sz="1800" b="1" dirty="0" smtClean="0">
              <a:effectLst/>
              <a:cs typeface="B Nazanin" pitchFamily="2" charset="-78"/>
            </a:rPr>
            <a:t>مرحله اول: </a:t>
          </a:r>
        </a:p>
        <a:p>
          <a:pPr rtl="1"/>
          <a:r>
            <a:rPr lang="fa-IR" sz="2000" b="1" dirty="0" smtClean="0">
              <a:effectLst/>
              <a:cs typeface="B Nazanin" pitchFamily="2" charset="-78"/>
            </a:rPr>
            <a:t>تفکر درباره موضوعات سوره</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F1F08C4-5D65-4048-9156-DE60E556CAA8}" type="parTrans" cxnId="{EC43F114-B1AD-4EA6-9AF6-015C6F650C36}">
      <dgm:prSet/>
      <dgm:spPr/>
      <dgm:t>
        <a:bodyPr/>
        <a:lstStyle/>
        <a:p>
          <a:endParaRPr lang="en-US">
            <a:effectLst/>
          </a:endParaRPr>
        </a:p>
      </dgm:t>
    </dgm:pt>
    <dgm:pt modelId="{2707709D-E9D2-4413-9544-55F64CCA9044}" type="sibTrans" cxnId="{EC43F114-B1AD-4EA6-9AF6-015C6F650C36}">
      <dgm:prSet/>
      <dgm:spPr/>
      <dgm:t>
        <a:bodyPr/>
        <a:lstStyle/>
        <a:p>
          <a:endParaRPr lang="en-US">
            <a:effectLst/>
          </a:endParaRPr>
        </a:p>
      </dgm:t>
    </dgm:pt>
    <dgm:pt modelId="{5CBCF9DA-9ED4-4932-B280-1CD0CD3731FE}">
      <dgm:prSet phldrT="[Text]" custT="1"/>
      <dgm:spPr/>
      <dgm:t>
        <a:bodyPr/>
        <a:lstStyle/>
        <a:p>
          <a:pPr rtl="1"/>
          <a:r>
            <a:rPr lang="fa-IR" sz="2000" b="1" dirty="0" smtClean="0">
              <a:effectLst/>
              <a:cs typeface="B Nazanin" panose="00000400000000000000" pitchFamily="2" charset="-78"/>
            </a:rPr>
            <a:t>مرحله دوم: </a:t>
          </a:r>
        </a:p>
        <a:p>
          <a:pPr rtl="1"/>
          <a:r>
            <a:rPr lang="fa-IR" sz="2000" b="1" dirty="0" smtClean="0">
              <a:effectLst/>
              <a:cs typeface="B Nazanin" panose="00000400000000000000" pitchFamily="2" charset="-78"/>
            </a:rPr>
            <a:t>گزاره نویسی</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A93C769-3B1A-4A6F-8C6B-57426CFF9C58}" type="parTrans" cxnId="{E4A086C4-623F-4FFA-AB95-99D331E1B2C9}">
      <dgm:prSet/>
      <dgm:spPr/>
      <dgm:t>
        <a:bodyPr/>
        <a:lstStyle/>
        <a:p>
          <a:endParaRPr lang="en-US">
            <a:effectLst/>
          </a:endParaRPr>
        </a:p>
      </dgm:t>
    </dgm:pt>
    <dgm:pt modelId="{D4AB8128-0EFC-4B3E-B1F5-BD47B7FC2BA6}" type="sibTrans" cxnId="{E4A086C4-623F-4FFA-AB95-99D331E1B2C9}">
      <dgm:prSet/>
      <dgm:spPr/>
      <dgm:t>
        <a:bodyPr/>
        <a:lstStyle/>
        <a:p>
          <a:endParaRPr lang="en-US">
            <a:effectLst/>
          </a:endParaRPr>
        </a:p>
      </dgm:t>
    </dgm:pt>
    <dgm:pt modelId="{8C66940C-953E-4FC9-A9DD-5CC3658CD177}">
      <dgm:prSet phldrT="[Text]" custT="1"/>
      <dgm:spPr/>
      <dgm:t>
        <a:bodyPr/>
        <a:lstStyle/>
        <a:p>
          <a:pPr rtl="1"/>
          <a:r>
            <a:rPr lang="fa-IR" sz="1500" b="1" dirty="0" smtClean="0">
              <a:effectLst/>
              <a:cs typeface="B Nazanin" panose="00000400000000000000" pitchFamily="2" charset="-78"/>
            </a:rPr>
            <a:t>مرحله سوم: </a:t>
          </a:r>
        </a:p>
        <a:p>
          <a:pPr rtl="1"/>
          <a:r>
            <a:rPr lang="fa-IR" sz="1800" b="1" dirty="0" smtClean="0">
              <a:effectLst/>
              <a:cs typeface="B Nazanin" panose="00000400000000000000" pitchFamily="2" charset="-78"/>
            </a:rPr>
            <a:t>تدبر در سوره با نزدیک شدن به غرض سوره</a:t>
          </a:r>
          <a:endParaRPr lang="en-US" sz="1800" dirty="0">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8C0951D-0EAA-4379-82C9-7CAB727508A4}" type="parTrans" cxnId="{687DC721-57CC-4768-AEDA-577BBDC7E111}">
      <dgm:prSet/>
      <dgm:spPr/>
      <dgm:t>
        <a:bodyPr/>
        <a:lstStyle/>
        <a:p>
          <a:endParaRPr lang="en-US">
            <a:effectLst/>
          </a:endParaRPr>
        </a:p>
      </dgm:t>
    </dgm:pt>
    <dgm:pt modelId="{9E28EE94-0EB2-4EF8-B73D-8F90326D8A22}" type="sibTrans" cxnId="{687DC721-57CC-4768-AEDA-577BBDC7E111}">
      <dgm:prSet/>
      <dgm:spPr/>
      <dgm:t>
        <a:bodyPr/>
        <a:lstStyle/>
        <a:p>
          <a:endParaRPr lang="en-US">
            <a:effectLst/>
          </a:endParaRPr>
        </a:p>
      </dgm:t>
    </dgm:pt>
    <dgm:pt modelId="{29B3E16F-07EE-45E0-9091-5888581EC92A}">
      <dgm:prSet phldrT="[Text]" custT="1"/>
      <dgm:spPr/>
      <dgm:t>
        <a:bodyPr/>
        <a:lstStyle/>
        <a:p>
          <a:pPr rtl="1"/>
          <a:r>
            <a:rPr lang="fa-IR" sz="2000" b="1" dirty="0" smtClean="0">
              <a:effectLst/>
              <a:cs typeface="B Nazanin" panose="00000400000000000000" pitchFamily="2" charset="-78"/>
            </a:rPr>
            <a:t>مرحله چهارم: </a:t>
          </a:r>
        </a:p>
        <a:p>
          <a:pPr rtl="1"/>
          <a:r>
            <a:rPr lang="fa-IR" sz="2000" b="1" dirty="0" smtClean="0">
              <a:effectLst/>
              <a:cs typeface="B Nazanin" panose="00000400000000000000" pitchFamily="2" charset="-78"/>
            </a:rPr>
            <a:t>طهارت برای تدبر</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9DFEA1E-5683-41BB-B8AA-F1AEAB052852}" type="parTrans" cxnId="{45427D62-E5E4-469A-85A3-8BA5CBA326A5}">
      <dgm:prSet/>
      <dgm:spPr/>
      <dgm:t>
        <a:bodyPr/>
        <a:lstStyle/>
        <a:p>
          <a:endParaRPr lang="en-US">
            <a:effectLst/>
          </a:endParaRPr>
        </a:p>
      </dgm:t>
    </dgm:pt>
    <dgm:pt modelId="{52A1CFA2-88A2-47A2-AD48-9BDD462AFDB3}" type="sibTrans" cxnId="{45427D62-E5E4-469A-85A3-8BA5CBA326A5}">
      <dgm:prSet/>
      <dgm:spPr/>
      <dgm:t>
        <a:bodyPr/>
        <a:lstStyle/>
        <a:p>
          <a:endParaRPr lang="en-US">
            <a:effectLst/>
          </a:endParaRPr>
        </a:p>
      </dgm:t>
    </dgm:pt>
    <dgm:pt modelId="{840E939F-A50C-4D6E-A130-BF2206794F77}" type="pres">
      <dgm:prSet presAssocID="{909758B7-11CD-41EB-A008-1C10A0A0B58B}" presName="Name0" presStyleCnt="0">
        <dgm:presLayoutVars>
          <dgm:chMax val="1"/>
          <dgm:dir/>
          <dgm:animLvl val="ctr"/>
          <dgm:resizeHandles val="exact"/>
        </dgm:presLayoutVars>
      </dgm:prSet>
      <dgm:spPr/>
      <dgm:t>
        <a:bodyPr/>
        <a:lstStyle/>
        <a:p>
          <a:endParaRPr lang="en-US"/>
        </a:p>
      </dgm:t>
    </dgm:pt>
    <dgm:pt modelId="{CD498BC7-C7C7-46A1-85FA-82D0C2A35150}" type="pres">
      <dgm:prSet presAssocID="{75537950-FDB2-4D20-A20F-0226D628357E}" presName="centerShape" presStyleLbl="node0" presStyleIdx="0" presStyleCnt="1"/>
      <dgm:spPr/>
      <dgm:t>
        <a:bodyPr/>
        <a:lstStyle/>
        <a:p>
          <a:endParaRPr lang="en-US"/>
        </a:p>
      </dgm:t>
    </dgm:pt>
    <dgm:pt modelId="{30D95FB7-4B1F-4B2C-B3AD-8B1BE196CCAB}" type="pres">
      <dgm:prSet presAssocID="{AEAAD298-8206-4F0E-9211-F93040BAD482}" presName="node" presStyleLbl="node1" presStyleIdx="0" presStyleCnt="4" custScaleX="145258" custScaleY="145258">
        <dgm:presLayoutVars>
          <dgm:bulletEnabled val="1"/>
        </dgm:presLayoutVars>
      </dgm:prSet>
      <dgm:spPr/>
      <dgm:t>
        <a:bodyPr/>
        <a:lstStyle/>
        <a:p>
          <a:endParaRPr lang="en-US"/>
        </a:p>
      </dgm:t>
    </dgm:pt>
    <dgm:pt modelId="{ECBB11FB-AADD-40C3-83F7-9CC18A4F74A3}" type="pres">
      <dgm:prSet presAssocID="{AEAAD298-8206-4F0E-9211-F93040BAD482}" presName="dummy" presStyleCnt="0"/>
      <dgm:spPr/>
      <dgm:t>
        <a:bodyPr/>
        <a:lstStyle/>
        <a:p>
          <a:endParaRPr lang="en-US"/>
        </a:p>
      </dgm:t>
    </dgm:pt>
    <dgm:pt modelId="{71769333-9F5B-4E74-A5D2-6272562D53FC}" type="pres">
      <dgm:prSet presAssocID="{2707709D-E9D2-4413-9544-55F64CCA9044}" presName="sibTrans" presStyleLbl="sibTrans2D1" presStyleIdx="0" presStyleCnt="4"/>
      <dgm:spPr/>
      <dgm:t>
        <a:bodyPr/>
        <a:lstStyle/>
        <a:p>
          <a:endParaRPr lang="en-US"/>
        </a:p>
      </dgm:t>
    </dgm:pt>
    <dgm:pt modelId="{F7657F11-A63F-4754-A9F4-81135E14C749}" type="pres">
      <dgm:prSet presAssocID="{5CBCF9DA-9ED4-4932-B280-1CD0CD3731FE}" presName="node" presStyleLbl="node1" presStyleIdx="1" presStyleCnt="4" custScaleX="145258" custScaleY="145258" custRadScaleRad="109496">
        <dgm:presLayoutVars>
          <dgm:bulletEnabled val="1"/>
        </dgm:presLayoutVars>
      </dgm:prSet>
      <dgm:spPr/>
      <dgm:t>
        <a:bodyPr/>
        <a:lstStyle/>
        <a:p>
          <a:endParaRPr lang="en-US"/>
        </a:p>
      </dgm:t>
    </dgm:pt>
    <dgm:pt modelId="{77FDEE84-3588-4427-AA99-2C125C5E8DB6}" type="pres">
      <dgm:prSet presAssocID="{5CBCF9DA-9ED4-4932-B280-1CD0CD3731FE}" presName="dummy" presStyleCnt="0"/>
      <dgm:spPr/>
      <dgm:t>
        <a:bodyPr/>
        <a:lstStyle/>
        <a:p>
          <a:endParaRPr lang="en-US"/>
        </a:p>
      </dgm:t>
    </dgm:pt>
    <dgm:pt modelId="{8DC5DF01-A8D0-4984-A8A3-83EBE149F69E}" type="pres">
      <dgm:prSet presAssocID="{D4AB8128-0EFC-4B3E-B1F5-BD47B7FC2BA6}" presName="sibTrans" presStyleLbl="sibTrans2D1" presStyleIdx="1" presStyleCnt="4"/>
      <dgm:spPr/>
      <dgm:t>
        <a:bodyPr/>
        <a:lstStyle/>
        <a:p>
          <a:endParaRPr lang="en-US"/>
        </a:p>
      </dgm:t>
    </dgm:pt>
    <dgm:pt modelId="{9AAD1ACF-5BC6-430D-88AA-F11958D7B57D}" type="pres">
      <dgm:prSet presAssocID="{8C66940C-953E-4FC9-A9DD-5CC3658CD177}" presName="node" presStyleLbl="node1" presStyleIdx="2" presStyleCnt="4" custScaleX="145258" custScaleY="145258">
        <dgm:presLayoutVars>
          <dgm:bulletEnabled val="1"/>
        </dgm:presLayoutVars>
      </dgm:prSet>
      <dgm:spPr/>
      <dgm:t>
        <a:bodyPr/>
        <a:lstStyle/>
        <a:p>
          <a:endParaRPr lang="en-US"/>
        </a:p>
      </dgm:t>
    </dgm:pt>
    <dgm:pt modelId="{96B84134-5B7B-4F03-BE02-CDA35D1DF834}" type="pres">
      <dgm:prSet presAssocID="{8C66940C-953E-4FC9-A9DD-5CC3658CD177}" presName="dummy" presStyleCnt="0"/>
      <dgm:spPr/>
      <dgm:t>
        <a:bodyPr/>
        <a:lstStyle/>
        <a:p>
          <a:endParaRPr lang="en-US"/>
        </a:p>
      </dgm:t>
    </dgm:pt>
    <dgm:pt modelId="{106E3D8B-37DA-44B5-851E-9F76EB88F488}" type="pres">
      <dgm:prSet presAssocID="{9E28EE94-0EB2-4EF8-B73D-8F90326D8A22}" presName="sibTrans" presStyleLbl="sibTrans2D1" presStyleIdx="2" presStyleCnt="4"/>
      <dgm:spPr/>
      <dgm:t>
        <a:bodyPr/>
        <a:lstStyle/>
        <a:p>
          <a:endParaRPr lang="en-US"/>
        </a:p>
      </dgm:t>
    </dgm:pt>
    <dgm:pt modelId="{342D16D1-5D56-4052-B306-D293F5271585}" type="pres">
      <dgm:prSet presAssocID="{29B3E16F-07EE-45E0-9091-5888581EC92A}" presName="node" presStyleLbl="node1" presStyleIdx="3" presStyleCnt="4" custScaleX="145258" custScaleY="145258" custRadScaleRad="109522">
        <dgm:presLayoutVars>
          <dgm:bulletEnabled val="1"/>
        </dgm:presLayoutVars>
      </dgm:prSet>
      <dgm:spPr/>
      <dgm:t>
        <a:bodyPr/>
        <a:lstStyle/>
        <a:p>
          <a:endParaRPr lang="en-US"/>
        </a:p>
      </dgm:t>
    </dgm:pt>
    <dgm:pt modelId="{F1D1548D-4D32-4E67-8E68-BC77D8C56E4E}" type="pres">
      <dgm:prSet presAssocID="{29B3E16F-07EE-45E0-9091-5888581EC92A}" presName="dummy" presStyleCnt="0"/>
      <dgm:spPr/>
      <dgm:t>
        <a:bodyPr/>
        <a:lstStyle/>
        <a:p>
          <a:endParaRPr lang="en-US"/>
        </a:p>
      </dgm:t>
    </dgm:pt>
    <dgm:pt modelId="{0A2A64B2-4FFE-4E82-9709-0526A8C1D9B3}" type="pres">
      <dgm:prSet presAssocID="{52A1CFA2-88A2-47A2-AD48-9BDD462AFDB3}" presName="sibTrans" presStyleLbl="sibTrans2D1" presStyleIdx="3" presStyleCnt="4"/>
      <dgm:spPr/>
      <dgm:t>
        <a:bodyPr/>
        <a:lstStyle/>
        <a:p>
          <a:endParaRPr lang="en-US"/>
        </a:p>
      </dgm:t>
    </dgm:pt>
  </dgm:ptLst>
  <dgm:cxnLst>
    <dgm:cxn modelId="{0EF32351-2014-4262-AE60-5FC235CDD460}" type="presOf" srcId="{52A1CFA2-88A2-47A2-AD48-9BDD462AFDB3}" destId="{0A2A64B2-4FFE-4E82-9709-0526A8C1D9B3}" srcOrd="0" destOrd="0" presId="urn:microsoft.com/office/officeart/2005/8/layout/radial6"/>
    <dgm:cxn modelId="{8D1CCC92-20D0-4BB1-BF7A-9F23D4E45B5B}" type="presOf" srcId="{8C66940C-953E-4FC9-A9DD-5CC3658CD177}" destId="{9AAD1ACF-5BC6-430D-88AA-F11958D7B57D}" srcOrd="0" destOrd="0" presId="urn:microsoft.com/office/officeart/2005/8/layout/radial6"/>
    <dgm:cxn modelId="{9D6CB6D5-3F7F-48E9-A3F8-DD3E5B52F648}" srcId="{909758B7-11CD-41EB-A008-1C10A0A0B58B}" destId="{75537950-FDB2-4D20-A20F-0226D628357E}" srcOrd="0" destOrd="0" parTransId="{3614CB71-5FE5-4A15-8D78-45CFFA38517C}" sibTransId="{22301040-DD37-4C0F-8AFE-9E87394AFD7E}"/>
    <dgm:cxn modelId="{7FAA3BD5-F498-4947-A732-424DF19679F8}" type="presOf" srcId="{5CBCF9DA-9ED4-4932-B280-1CD0CD3731FE}" destId="{F7657F11-A63F-4754-A9F4-81135E14C749}" srcOrd="0" destOrd="0" presId="urn:microsoft.com/office/officeart/2005/8/layout/radial6"/>
    <dgm:cxn modelId="{DFE846F1-6E18-42C1-8B90-266831919184}" type="presOf" srcId="{75537950-FDB2-4D20-A20F-0226D628357E}" destId="{CD498BC7-C7C7-46A1-85FA-82D0C2A35150}" srcOrd="0" destOrd="0" presId="urn:microsoft.com/office/officeart/2005/8/layout/radial6"/>
    <dgm:cxn modelId="{47A63EE1-7AA3-4CD2-8F65-E471BB36B9AD}" type="presOf" srcId="{2707709D-E9D2-4413-9544-55F64CCA9044}" destId="{71769333-9F5B-4E74-A5D2-6272562D53FC}" srcOrd="0" destOrd="0" presId="urn:microsoft.com/office/officeart/2005/8/layout/radial6"/>
    <dgm:cxn modelId="{EC43F114-B1AD-4EA6-9AF6-015C6F650C36}" srcId="{75537950-FDB2-4D20-A20F-0226D628357E}" destId="{AEAAD298-8206-4F0E-9211-F93040BAD482}" srcOrd="0" destOrd="0" parTransId="{FF1F08C4-5D65-4048-9156-DE60E556CAA8}" sibTransId="{2707709D-E9D2-4413-9544-55F64CCA9044}"/>
    <dgm:cxn modelId="{9B7CFDC9-5DE2-4D58-80DA-F33328B04A66}" type="presOf" srcId="{D4AB8128-0EFC-4B3E-B1F5-BD47B7FC2BA6}" destId="{8DC5DF01-A8D0-4984-A8A3-83EBE149F69E}" srcOrd="0" destOrd="0" presId="urn:microsoft.com/office/officeart/2005/8/layout/radial6"/>
    <dgm:cxn modelId="{A65CBF4E-09C7-4E83-A7C1-01B0FBF8F7FB}" type="presOf" srcId="{9E28EE94-0EB2-4EF8-B73D-8F90326D8A22}" destId="{106E3D8B-37DA-44B5-851E-9F76EB88F488}" srcOrd="0" destOrd="0" presId="urn:microsoft.com/office/officeart/2005/8/layout/radial6"/>
    <dgm:cxn modelId="{28DF2257-73B7-4AB8-B872-C09A19993AEF}" type="presOf" srcId="{29B3E16F-07EE-45E0-9091-5888581EC92A}" destId="{342D16D1-5D56-4052-B306-D293F5271585}" srcOrd="0" destOrd="0" presId="urn:microsoft.com/office/officeart/2005/8/layout/radial6"/>
    <dgm:cxn modelId="{45427D62-E5E4-469A-85A3-8BA5CBA326A5}" srcId="{75537950-FDB2-4D20-A20F-0226D628357E}" destId="{29B3E16F-07EE-45E0-9091-5888581EC92A}" srcOrd="3" destOrd="0" parTransId="{99DFEA1E-5683-41BB-B8AA-F1AEAB052852}" sibTransId="{52A1CFA2-88A2-47A2-AD48-9BDD462AFDB3}"/>
    <dgm:cxn modelId="{687DC721-57CC-4768-AEDA-577BBDC7E111}" srcId="{75537950-FDB2-4D20-A20F-0226D628357E}" destId="{8C66940C-953E-4FC9-A9DD-5CC3658CD177}" srcOrd="2" destOrd="0" parTransId="{C8C0951D-0EAA-4379-82C9-7CAB727508A4}" sibTransId="{9E28EE94-0EB2-4EF8-B73D-8F90326D8A22}"/>
    <dgm:cxn modelId="{E4A086C4-623F-4FFA-AB95-99D331E1B2C9}" srcId="{75537950-FDB2-4D20-A20F-0226D628357E}" destId="{5CBCF9DA-9ED4-4932-B280-1CD0CD3731FE}" srcOrd="1" destOrd="0" parTransId="{4A93C769-3B1A-4A6F-8C6B-57426CFF9C58}" sibTransId="{D4AB8128-0EFC-4B3E-B1F5-BD47B7FC2BA6}"/>
    <dgm:cxn modelId="{6BD24A9B-25A7-42D5-BBEA-9872BC91E6CF}" type="presOf" srcId="{909758B7-11CD-41EB-A008-1C10A0A0B58B}" destId="{840E939F-A50C-4D6E-A130-BF2206794F77}" srcOrd="0" destOrd="0" presId="urn:microsoft.com/office/officeart/2005/8/layout/radial6"/>
    <dgm:cxn modelId="{AD58B50F-F1FA-40B5-8D27-0113F96B6224}" type="presOf" srcId="{AEAAD298-8206-4F0E-9211-F93040BAD482}" destId="{30D95FB7-4B1F-4B2C-B3AD-8B1BE196CCAB}" srcOrd="0" destOrd="0" presId="urn:microsoft.com/office/officeart/2005/8/layout/radial6"/>
    <dgm:cxn modelId="{8692E977-AF08-4E04-9455-5DE3EBBFCC64}" type="presParOf" srcId="{840E939F-A50C-4D6E-A130-BF2206794F77}" destId="{CD498BC7-C7C7-46A1-85FA-82D0C2A35150}" srcOrd="0" destOrd="0" presId="urn:microsoft.com/office/officeart/2005/8/layout/radial6"/>
    <dgm:cxn modelId="{51FEA897-3F62-427E-98EF-EE60471C8C33}" type="presParOf" srcId="{840E939F-A50C-4D6E-A130-BF2206794F77}" destId="{30D95FB7-4B1F-4B2C-B3AD-8B1BE196CCAB}" srcOrd="1" destOrd="0" presId="urn:microsoft.com/office/officeart/2005/8/layout/radial6"/>
    <dgm:cxn modelId="{A70AF026-35F1-442F-B922-03505BAA029E}" type="presParOf" srcId="{840E939F-A50C-4D6E-A130-BF2206794F77}" destId="{ECBB11FB-AADD-40C3-83F7-9CC18A4F74A3}" srcOrd="2" destOrd="0" presId="urn:microsoft.com/office/officeart/2005/8/layout/radial6"/>
    <dgm:cxn modelId="{38639A6C-E427-4B26-BE09-312ECF07F15F}" type="presParOf" srcId="{840E939F-A50C-4D6E-A130-BF2206794F77}" destId="{71769333-9F5B-4E74-A5D2-6272562D53FC}" srcOrd="3" destOrd="0" presId="urn:microsoft.com/office/officeart/2005/8/layout/radial6"/>
    <dgm:cxn modelId="{1A0781A7-A8E5-4AE5-9F45-B4C3083C4C2B}" type="presParOf" srcId="{840E939F-A50C-4D6E-A130-BF2206794F77}" destId="{F7657F11-A63F-4754-A9F4-81135E14C749}" srcOrd="4" destOrd="0" presId="urn:microsoft.com/office/officeart/2005/8/layout/radial6"/>
    <dgm:cxn modelId="{33007AEB-72E9-458C-837D-CB3A7C561460}" type="presParOf" srcId="{840E939F-A50C-4D6E-A130-BF2206794F77}" destId="{77FDEE84-3588-4427-AA99-2C125C5E8DB6}" srcOrd="5" destOrd="0" presId="urn:microsoft.com/office/officeart/2005/8/layout/radial6"/>
    <dgm:cxn modelId="{46FB95D7-DC85-4FFC-BFBD-2743F945B465}" type="presParOf" srcId="{840E939F-A50C-4D6E-A130-BF2206794F77}" destId="{8DC5DF01-A8D0-4984-A8A3-83EBE149F69E}" srcOrd="6" destOrd="0" presId="urn:microsoft.com/office/officeart/2005/8/layout/radial6"/>
    <dgm:cxn modelId="{5E5B9134-3493-4B83-AB06-F2477CAA6E17}" type="presParOf" srcId="{840E939F-A50C-4D6E-A130-BF2206794F77}" destId="{9AAD1ACF-5BC6-430D-88AA-F11958D7B57D}" srcOrd="7" destOrd="0" presId="urn:microsoft.com/office/officeart/2005/8/layout/radial6"/>
    <dgm:cxn modelId="{5AECE580-85F5-4656-BB9C-98ACBE7CBAC1}" type="presParOf" srcId="{840E939F-A50C-4D6E-A130-BF2206794F77}" destId="{96B84134-5B7B-4F03-BE02-CDA35D1DF834}" srcOrd="8" destOrd="0" presId="urn:microsoft.com/office/officeart/2005/8/layout/radial6"/>
    <dgm:cxn modelId="{F3BA56FF-C544-49DB-8EF5-293491E62D07}" type="presParOf" srcId="{840E939F-A50C-4D6E-A130-BF2206794F77}" destId="{106E3D8B-37DA-44B5-851E-9F76EB88F488}" srcOrd="9" destOrd="0" presId="urn:microsoft.com/office/officeart/2005/8/layout/radial6"/>
    <dgm:cxn modelId="{22BBA418-7D0C-4BE4-AA81-933A8C6B37C7}" type="presParOf" srcId="{840E939F-A50C-4D6E-A130-BF2206794F77}" destId="{342D16D1-5D56-4052-B306-D293F5271585}" srcOrd="10" destOrd="0" presId="urn:microsoft.com/office/officeart/2005/8/layout/radial6"/>
    <dgm:cxn modelId="{CFAC60A4-412B-4254-AA3B-44CD7F759D3D}" type="presParOf" srcId="{840E939F-A50C-4D6E-A130-BF2206794F77}" destId="{F1D1548D-4D32-4E67-8E68-BC77D8C56E4E}" srcOrd="11" destOrd="0" presId="urn:microsoft.com/office/officeart/2005/8/layout/radial6"/>
    <dgm:cxn modelId="{D5975111-3FF1-4409-A991-D3F00FF3EAF7}" type="presParOf" srcId="{840E939F-A50C-4D6E-A130-BF2206794F77}" destId="{0A2A64B2-4FFE-4E82-9709-0526A8C1D9B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smtClean="0">
              <a:cs typeface="B Nazanin" panose="00000400000000000000" pitchFamily="2" charset="-78"/>
            </a:rPr>
            <a:t>حسد از صفات ناپسند است که سختي شديدي را در نفس انسان ايجاد ميکند حاسد همواره طالب زوال نعمت و رسیدن ضرر به صاحب نعمت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smtClean="0">
              <a:cs typeface="B Nazanin" panose="00000400000000000000" pitchFamily="2" charset="-78"/>
            </a:rPr>
            <a:t>أنّ الحسد من الصفات الذميمة، و يوجب التعب الشديد في نفسه دائما، و هو يطلب زوال النعمة و التضرّر لصاحب النعمة.</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حسد</a:t>
          </a:r>
          <a:endParaRPr lang="en-US" sz="2000" b="1" dirty="0" smtClean="0">
            <a:cs typeface="B Nazanin" panose="00000400000000000000" pitchFamily="2" charset="-78"/>
          </a:endParaRPr>
        </a:p>
        <a:p>
          <a:pPr algn="ctr"/>
          <a:r>
            <a:rPr lang="fa-IR" sz="2000" b="1" dirty="0" smtClean="0">
              <a:cs typeface="B Nazanin" panose="00000400000000000000" pitchFamily="2" charset="-78"/>
            </a:rPr>
            <a:t>(حاسد)</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EF98C9E8-784B-441E-980F-0DA29CDED936}"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BAC95EF2-128A-4A29-BFA3-037502616DF8}" type="presOf" srcId="{414EABD1-7AF3-42F4-B2EC-5846D9C347F0}" destId="{9B3308A7-6757-4A66-9E73-B8D51EFFEE46}" srcOrd="0" destOrd="0" presId="urn:microsoft.com/office/officeart/2005/8/layout/equation1"/>
    <dgm:cxn modelId="{F81714D8-035D-420C-9B72-9F1521357045}" type="presOf" srcId="{DFDA2E2A-9A76-49DF-ADC7-FAF0037E26B0}" destId="{D93A9E7E-E625-4E51-93E2-7A6F820BC0AD}" srcOrd="0" destOrd="0" presId="urn:microsoft.com/office/officeart/2005/8/layout/equation1"/>
    <dgm:cxn modelId="{9CF5F373-FEED-408A-B409-A764AD02C4CF}" type="presOf" srcId="{D125CA89-4170-4ABA-97B4-5D2EC1FD55E3}" destId="{DF89BC0F-0018-48F2-AAF0-ACA8F32EFC32}" srcOrd="0" destOrd="0" presId="urn:microsoft.com/office/officeart/2005/8/layout/equation1"/>
    <dgm:cxn modelId="{F5AD7761-3B0C-4F8D-A118-74088926405D}" type="presOf" srcId="{19F1330F-B28A-44F7-A17A-CB275D7E6825}" destId="{5F95A504-0711-4FE3-B35A-7E0A99F797F1}" srcOrd="0" destOrd="0" presId="urn:microsoft.com/office/officeart/2005/8/layout/equation1"/>
    <dgm:cxn modelId="{F70C23D3-3841-42DA-B41F-8DF407F2E990}" type="presOf" srcId="{F8EB04DC-9578-44B3-87B3-4DB43E013E6A}" destId="{350CE109-14D8-4FC6-B857-BD2E285B8386}" srcOrd="0" destOrd="0" presId="urn:microsoft.com/office/officeart/2005/8/layout/equation1"/>
    <dgm:cxn modelId="{1BD69BEE-F101-49ED-B605-708ACF469A4C}" type="presParOf" srcId="{0AD92433-3A2A-4356-96BE-5B2EAE1B84F3}" destId="{9B3308A7-6757-4A66-9E73-B8D51EFFEE46}" srcOrd="0" destOrd="0" presId="urn:microsoft.com/office/officeart/2005/8/layout/equation1"/>
    <dgm:cxn modelId="{791EDDC2-2762-466F-93FD-D044C8E0F2BE}" type="presParOf" srcId="{0AD92433-3A2A-4356-96BE-5B2EAE1B84F3}" destId="{0B5568DB-C109-497A-AC98-782CD35F5E70}" srcOrd="1" destOrd="0" presId="urn:microsoft.com/office/officeart/2005/8/layout/equation1"/>
    <dgm:cxn modelId="{770ED5C6-5EF8-4C1C-99BD-956CD454F753}" type="presParOf" srcId="{0AD92433-3A2A-4356-96BE-5B2EAE1B84F3}" destId="{DF89BC0F-0018-48F2-AAF0-ACA8F32EFC32}" srcOrd="2" destOrd="0" presId="urn:microsoft.com/office/officeart/2005/8/layout/equation1"/>
    <dgm:cxn modelId="{DC0262E7-60F1-46F9-84D0-D1E458E2F2B0}" type="presParOf" srcId="{0AD92433-3A2A-4356-96BE-5B2EAE1B84F3}" destId="{5F1EC9AD-365C-4550-BEEC-17EF2DFBE97C}" srcOrd="3" destOrd="0" presId="urn:microsoft.com/office/officeart/2005/8/layout/equation1"/>
    <dgm:cxn modelId="{5424F420-4ADC-48C7-B630-709AE1C1F098}" type="presParOf" srcId="{0AD92433-3A2A-4356-96BE-5B2EAE1B84F3}" destId="{D93A9E7E-E625-4E51-93E2-7A6F820BC0AD}" srcOrd="4" destOrd="0" presId="urn:microsoft.com/office/officeart/2005/8/layout/equation1"/>
    <dgm:cxn modelId="{7CCFC18A-36E2-48B0-8AF1-6403D183FC5F}" type="presParOf" srcId="{0AD92433-3A2A-4356-96BE-5B2EAE1B84F3}" destId="{33448EA1-0B69-4517-9A0A-3E46F607B7CC}" srcOrd="5" destOrd="0" presId="urn:microsoft.com/office/officeart/2005/8/layout/equation1"/>
    <dgm:cxn modelId="{F83177D9-465A-40E0-829A-2742FDBD3F71}" type="presParOf" srcId="{0AD92433-3A2A-4356-96BE-5B2EAE1B84F3}" destId="{350CE109-14D8-4FC6-B857-BD2E285B8386}" srcOrd="6" destOrd="0" presId="urn:microsoft.com/office/officeart/2005/8/layout/equation1"/>
    <dgm:cxn modelId="{58368DA9-3E44-4D45-8BAE-C7A811C24C18}" type="presParOf" srcId="{0AD92433-3A2A-4356-96BE-5B2EAE1B84F3}" destId="{509842F8-1738-4231-A096-ECB42FC950F5}" srcOrd="7" destOrd="0" presId="urn:microsoft.com/office/officeart/2005/8/layout/equation1"/>
    <dgm:cxn modelId="{AB3B5430-32F0-41AA-8D68-380CF7ED96A1}"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E0A57C86-2BFE-464E-9424-FC9C06AAF3A0}" type="presOf" srcId="{AE65DDA0-BF4F-4EC6-BCE5-42973B7842F1}" destId="{B4A4EAB2-E049-428C-BBE3-0738A86E1D74}" srcOrd="1" destOrd="0" presId="urn:microsoft.com/office/officeart/2005/8/layout/process2"/>
    <dgm:cxn modelId="{24574652-EA5D-4987-AA4C-8B094E36E87A}" type="presOf" srcId="{E4BCB6BB-D685-4356-800C-571EB6280F0E}" destId="{9B1CEACE-12C1-4E19-BC9B-F2007749239B}" srcOrd="0" destOrd="0" presId="urn:microsoft.com/office/officeart/2005/8/layout/process2"/>
    <dgm:cxn modelId="{CE5C88B4-9BDB-44CA-B22E-FD0EFD01A222}"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50DABCF-B668-4E5A-B79F-C429831867CB}" type="presOf" srcId="{2E0FE500-CF32-4491-A8B0-71B52E28FDAD}" destId="{B6B05054-D108-4BB8-A952-E029B3C328D8}" srcOrd="0" destOrd="0" presId="urn:microsoft.com/office/officeart/2005/8/layout/process2"/>
    <dgm:cxn modelId="{DA501262-4543-49BF-A96F-E7D5BDA8C6A0}" type="presOf" srcId="{B5BB3B02-06CC-4149-B5ED-26AAC6933AF4}" destId="{541F9760-59AD-4815-84A3-A765CEAF828B}" srcOrd="1" destOrd="0" presId="urn:microsoft.com/office/officeart/2005/8/layout/process2"/>
    <dgm:cxn modelId="{55D5525F-811F-4633-A0A7-D7F431DF6CE6}" type="presOf" srcId="{E9878239-6E71-43F0-ADA1-E92AD4AB5D1D}" destId="{7047B67C-1F4D-485D-8943-55D62503ABC2}" srcOrd="1" destOrd="0" presId="urn:microsoft.com/office/officeart/2005/8/layout/process2"/>
    <dgm:cxn modelId="{3CE10653-122B-456A-AD78-10AA2D295139}" type="presOf" srcId="{0B77A3E0-BE57-469D-B7CE-0956DE9972AA}" destId="{9B8AC54C-6F90-4095-935C-E7DD9411D4C0}" srcOrd="1" destOrd="0" presId="urn:microsoft.com/office/officeart/2005/8/layout/process2"/>
    <dgm:cxn modelId="{D6AE578C-3252-4621-A86C-13E1AA8DC43E}" type="presOf" srcId="{B5BB3B02-06CC-4149-B5ED-26AAC6933AF4}" destId="{ED11B7E8-7BAD-4554-9204-B0D78EE8E7E3}" srcOrd="0" destOrd="0" presId="urn:microsoft.com/office/officeart/2005/8/layout/process2"/>
    <dgm:cxn modelId="{BF644050-CEBA-4F9D-876D-8C2C60FEA4B1}" type="presOf" srcId="{DA85FDD7-1675-4060-91F4-EEDC0633CA13}" destId="{00BB0915-5BC5-4668-8C3B-7C3EA063C131}" srcOrd="0" destOrd="0" presId="urn:microsoft.com/office/officeart/2005/8/layout/process2"/>
    <dgm:cxn modelId="{FB3E3FC3-98E7-4A55-9553-72BA21C6BDB4}"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B007CE17-F588-4DB1-BD81-079A6500ADE8}" type="presOf" srcId="{AE65DDA0-BF4F-4EC6-BCE5-42973B7842F1}" destId="{65F41CA7-6A10-4773-B602-485F2AA41B71}"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EECAE0A3-8F00-4087-996A-7B993E60CE62}" type="presOf" srcId="{16432E35-BCDE-4EC0-9053-74150D8746BD}" destId="{B31EEDEE-8108-406E-A800-18B5A64916B7}" srcOrd="0" destOrd="0" presId="urn:microsoft.com/office/officeart/2005/8/layout/process2"/>
    <dgm:cxn modelId="{9D0BD603-B7BB-4173-82CB-068110C385E9}" type="presOf" srcId="{E9878239-6E71-43F0-ADA1-E92AD4AB5D1D}" destId="{DCE03F17-CD84-4EFE-B66E-6B42D792890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458B6340-9F1A-4645-8A9C-B83D2CA29C09}" type="presOf" srcId="{FA27738F-01C6-4BAF-9739-79CEE97260A0}" destId="{AE06EEA3-B618-4263-8472-E8E42EA02CBD}" srcOrd="0" destOrd="0" presId="urn:microsoft.com/office/officeart/2005/8/layout/process2"/>
    <dgm:cxn modelId="{668ABEE3-10E0-4D87-A958-3464D8EB0D62}" type="presParOf" srcId="{B31EEDEE-8108-406E-A800-18B5A64916B7}" destId="{00BB0915-5BC5-4668-8C3B-7C3EA063C131}" srcOrd="0" destOrd="0" presId="urn:microsoft.com/office/officeart/2005/8/layout/process2"/>
    <dgm:cxn modelId="{99560CBB-4B5E-43F6-93FE-B20A6337B7C9}" type="presParOf" srcId="{B31EEDEE-8108-406E-A800-18B5A64916B7}" destId="{65F41CA7-6A10-4773-B602-485F2AA41B71}" srcOrd="1" destOrd="0" presId="urn:microsoft.com/office/officeart/2005/8/layout/process2"/>
    <dgm:cxn modelId="{DD5C27C7-616C-498E-BB85-13EAAFC82B3E}" type="presParOf" srcId="{65F41CA7-6A10-4773-B602-485F2AA41B71}" destId="{B4A4EAB2-E049-428C-BBE3-0738A86E1D74}" srcOrd="0" destOrd="0" presId="urn:microsoft.com/office/officeart/2005/8/layout/process2"/>
    <dgm:cxn modelId="{248649AD-3068-4562-BF84-410C7810E1FE}" type="presParOf" srcId="{B31EEDEE-8108-406E-A800-18B5A64916B7}" destId="{62FB4B6D-6365-4FA1-84A9-FB0D939BFFE3}" srcOrd="2" destOrd="0" presId="urn:microsoft.com/office/officeart/2005/8/layout/process2"/>
    <dgm:cxn modelId="{8BD5D899-1221-4E1D-8135-8B29CAA04871}" type="presParOf" srcId="{B31EEDEE-8108-406E-A800-18B5A64916B7}" destId="{DCE03F17-CD84-4EFE-B66E-6B42D792890B}" srcOrd="3" destOrd="0" presId="urn:microsoft.com/office/officeart/2005/8/layout/process2"/>
    <dgm:cxn modelId="{2D534569-677C-4FEE-BD86-8F7A001C8C1D}" type="presParOf" srcId="{DCE03F17-CD84-4EFE-B66E-6B42D792890B}" destId="{7047B67C-1F4D-485D-8943-55D62503ABC2}" srcOrd="0" destOrd="0" presId="urn:microsoft.com/office/officeart/2005/8/layout/process2"/>
    <dgm:cxn modelId="{88538D3D-A463-446E-911C-286088A26B9C}" type="presParOf" srcId="{B31EEDEE-8108-406E-A800-18B5A64916B7}" destId="{9B1CEACE-12C1-4E19-BC9B-F2007749239B}" srcOrd="4" destOrd="0" presId="urn:microsoft.com/office/officeart/2005/8/layout/process2"/>
    <dgm:cxn modelId="{0921FE40-EABF-40A9-912A-E1F22AB7DE78}" type="presParOf" srcId="{B31EEDEE-8108-406E-A800-18B5A64916B7}" destId="{ED11B7E8-7BAD-4554-9204-B0D78EE8E7E3}" srcOrd="5" destOrd="0" presId="urn:microsoft.com/office/officeart/2005/8/layout/process2"/>
    <dgm:cxn modelId="{D963F629-CFEB-4816-B06A-8AF283F1B843}" type="presParOf" srcId="{ED11B7E8-7BAD-4554-9204-B0D78EE8E7E3}" destId="{541F9760-59AD-4815-84A3-A765CEAF828B}" srcOrd="0" destOrd="0" presId="urn:microsoft.com/office/officeart/2005/8/layout/process2"/>
    <dgm:cxn modelId="{D31145CB-7022-481A-9B53-0A729AD52FE8}" type="presParOf" srcId="{B31EEDEE-8108-406E-A800-18B5A64916B7}" destId="{B6B05054-D108-4BB8-A952-E029B3C328D8}" srcOrd="6" destOrd="0" presId="urn:microsoft.com/office/officeart/2005/8/layout/process2"/>
    <dgm:cxn modelId="{E8EC6F3E-16B1-4351-83D2-7EB887D81120}" type="presParOf" srcId="{B31EEDEE-8108-406E-A800-18B5A64916B7}" destId="{B84A0D4A-A8CD-440C-9AE9-327EFFC809EE}" srcOrd="7" destOrd="0" presId="urn:microsoft.com/office/officeart/2005/8/layout/process2"/>
    <dgm:cxn modelId="{6CA2687B-2D90-4364-B165-CBB2B1F185BE}" type="presParOf" srcId="{B84A0D4A-A8CD-440C-9AE9-327EFFC809EE}" destId="{9B8AC54C-6F90-4095-935C-E7DD9411D4C0}" srcOrd="0" destOrd="0" presId="urn:microsoft.com/office/officeart/2005/8/layout/process2"/>
    <dgm:cxn modelId="{A2421C64-99E8-4A82-8CE2-E60BA8183D1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1CE8C93-0B02-408C-86BC-C37438DD205A}" type="presOf" srcId="{E9878239-6E71-43F0-ADA1-E92AD4AB5D1D}" destId="{7047B67C-1F4D-485D-8943-55D62503ABC2}" srcOrd="1" destOrd="0" presId="urn:microsoft.com/office/officeart/2005/8/layout/process2"/>
    <dgm:cxn modelId="{007B6C9D-F59E-4060-8ECD-32B1334DE520}" type="presOf" srcId="{00A8C860-C1DF-45E9-8054-9A4EFD710E56}" destId="{62FB4B6D-6365-4FA1-84A9-FB0D939BFFE3}" srcOrd="0" destOrd="0" presId="urn:microsoft.com/office/officeart/2005/8/layout/process2"/>
    <dgm:cxn modelId="{6F7C7470-B27A-4B34-A80D-16B178DB3D95}" type="presOf" srcId="{2E0FE500-CF32-4491-A8B0-71B52E28FDAD}" destId="{B6B05054-D108-4BB8-A952-E029B3C328D8}" srcOrd="0" destOrd="0" presId="urn:microsoft.com/office/officeart/2005/8/layout/process2"/>
    <dgm:cxn modelId="{142EAF4B-2E8A-4C2C-84B4-F195F2E63915}" type="presOf" srcId="{B5BB3B02-06CC-4149-B5ED-26AAC6933AF4}" destId="{541F9760-59AD-4815-84A3-A765CEAF828B}" srcOrd="1" destOrd="0" presId="urn:microsoft.com/office/officeart/2005/8/layout/process2"/>
    <dgm:cxn modelId="{35DC99CC-2BE9-495E-B881-1FF4304EF1AE}" type="presOf" srcId="{B5BB3B02-06CC-4149-B5ED-26AAC6933AF4}" destId="{ED11B7E8-7BAD-4554-9204-B0D78EE8E7E3}"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78A94331-9158-4B8C-8B05-92EA4D68C51F}" type="presOf" srcId="{AE65DDA0-BF4F-4EC6-BCE5-42973B7842F1}" destId="{65F41CA7-6A10-4773-B602-485F2AA41B71}" srcOrd="0" destOrd="0" presId="urn:microsoft.com/office/officeart/2005/8/layout/process2"/>
    <dgm:cxn modelId="{67815294-5A1E-4A2E-A1E1-C807ED54E924}" type="presOf" srcId="{E4BCB6BB-D685-4356-800C-571EB6280F0E}" destId="{9B1CEACE-12C1-4E19-BC9B-F2007749239B}" srcOrd="0" destOrd="0" presId="urn:microsoft.com/office/officeart/2005/8/layout/process2"/>
    <dgm:cxn modelId="{06B3E9F8-5374-4F35-A941-68A20C18ECFB}" type="presOf" srcId="{DA85FDD7-1675-4060-91F4-EEDC0633CA13}" destId="{00BB0915-5BC5-4668-8C3B-7C3EA063C131}" srcOrd="0" destOrd="0" presId="urn:microsoft.com/office/officeart/2005/8/layout/process2"/>
    <dgm:cxn modelId="{CBEDF317-4107-440E-ADA1-49251AA94962}" type="presOf" srcId="{E9878239-6E71-43F0-ADA1-E92AD4AB5D1D}" destId="{DCE03F17-CD84-4EFE-B66E-6B42D792890B}"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6D6A4261-ADCA-4A9C-8B7E-85CC7A4454CC}" type="presOf" srcId="{0B77A3E0-BE57-469D-B7CE-0956DE9972AA}" destId="{B84A0D4A-A8CD-440C-9AE9-327EFFC809EE}" srcOrd="0" destOrd="0" presId="urn:microsoft.com/office/officeart/2005/8/layout/process2"/>
    <dgm:cxn modelId="{A749E84F-F71D-4B63-9EEF-F48BE9244322}"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76A46FA0-CAC9-4CD1-ADAC-6E2C54E6D2CD}" type="presOf" srcId="{0B77A3E0-BE57-469D-B7CE-0956DE9972AA}" destId="{9B8AC54C-6F90-4095-935C-E7DD9411D4C0}"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6CD7EF5C-1E9D-49A8-9103-B3DD3D89BB47}" type="presOf" srcId="{AE65DDA0-BF4F-4EC6-BCE5-42973B7842F1}" destId="{B4A4EAB2-E049-428C-BBE3-0738A86E1D74}"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F997BC81-37F4-4D5D-AA07-86A107D240C8}" type="presOf" srcId="{16432E35-BCDE-4EC0-9053-74150D8746BD}" destId="{B31EEDEE-8108-406E-A800-18B5A64916B7}" srcOrd="0" destOrd="0" presId="urn:microsoft.com/office/officeart/2005/8/layout/process2"/>
    <dgm:cxn modelId="{E9EDFC2F-FAD7-4FB0-B45B-9353DC4D1FA8}" type="presParOf" srcId="{B31EEDEE-8108-406E-A800-18B5A64916B7}" destId="{00BB0915-5BC5-4668-8C3B-7C3EA063C131}" srcOrd="0" destOrd="0" presId="urn:microsoft.com/office/officeart/2005/8/layout/process2"/>
    <dgm:cxn modelId="{255CA975-552E-4BD3-918B-ECF92BACFBF9}" type="presParOf" srcId="{B31EEDEE-8108-406E-A800-18B5A64916B7}" destId="{65F41CA7-6A10-4773-B602-485F2AA41B71}" srcOrd="1" destOrd="0" presId="urn:microsoft.com/office/officeart/2005/8/layout/process2"/>
    <dgm:cxn modelId="{9567F537-5267-478B-9F1E-9BDE0B4DEC9D}" type="presParOf" srcId="{65F41CA7-6A10-4773-B602-485F2AA41B71}" destId="{B4A4EAB2-E049-428C-BBE3-0738A86E1D74}" srcOrd="0" destOrd="0" presId="urn:microsoft.com/office/officeart/2005/8/layout/process2"/>
    <dgm:cxn modelId="{B7698C69-C368-485F-964F-CDFC326E8963}" type="presParOf" srcId="{B31EEDEE-8108-406E-A800-18B5A64916B7}" destId="{62FB4B6D-6365-4FA1-84A9-FB0D939BFFE3}" srcOrd="2" destOrd="0" presId="urn:microsoft.com/office/officeart/2005/8/layout/process2"/>
    <dgm:cxn modelId="{93594D97-1F08-4654-AD54-DA751C452C16}" type="presParOf" srcId="{B31EEDEE-8108-406E-A800-18B5A64916B7}" destId="{DCE03F17-CD84-4EFE-B66E-6B42D792890B}" srcOrd="3" destOrd="0" presId="urn:microsoft.com/office/officeart/2005/8/layout/process2"/>
    <dgm:cxn modelId="{0112EA8A-0469-48A7-BA0F-1B89595AF866}" type="presParOf" srcId="{DCE03F17-CD84-4EFE-B66E-6B42D792890B}" destId="{7047B67C-1F4D-485D-8943-55D62503ABC2}" srcOrd="0" destOrd="0" presId="urn:microsoft.com/office/officeart/2005/8/layout/process2"/>
    <dgm:cxn modelId="{35DCCEF1-A0BE-402B-9D49-04A6C4835C41}" type="presParOf" srcId="{B31EEDEE-8108-406E-A800-18B5A64916B7}" destId="{9B1CEACE-12C1-4E19-BC9B-F2007749239B}" srcOrd="4" destOrd="0" presId="urn:microsoft.com/office/officeart/2005/8/layout/process2"/>
    <dgm:cxn modelId="{D79CEC70-6305-497F-A427-9895A2502397}" type="presParOf" srcId="{B31EEDEE-8108-406E-A800-18B5A64916B7}" destId="{ED11B7E8-7BAD-4554-9204-B0D78EE8E7E3}" srcOrd="5" destOrd="0" presId="urn:microsoft.com/office/officeart/2005/8/layout/process2"/>
    <dgm:cxn modelId="{C591BC17-6E04-43AB-8716-C455A8421D55}" type="presParOf" srcId="{ED11B7E8-7BAD-4554-9204-B0D78EE8E7E3}" destId="{541F9760-59AD-4815-84A3-A765CEAF828B}" srcOrd="0" destOrd="0" presId="urn:microsoft.com/office/officeart/2005/8/layout/process2"/>
    <dgm:cxn modelId="{BD240D56-1B8C-4DFC-BBE9-373AC3807B50}" type="presParOf" srcId="{B31EEDEE-8108-406E-A800-18B5A64916B7}" destId="{B6B05054-D108-4BB8-A952-E029B3C328D8}" srcOrd="6" destOrd="0" presId="urn:microsoft.com/office/officeart/2005/8/layout/process2"/>
    <dgm:cxn modelId="{7F4E68B4-980E-4DF1-86BF-99692DE79039}" type="presParOf" srcId="{B31EEDEE-8108-406E-A800-18B5A64916B7}" destId="{B84A0D4A-A8CD-440C-9AE9-327EFFC809EE}" srcOrd="7" destOrd="0" presId="urn:microsoft.com/office/officeart/2005/8/layout/process2"/>
    <dgm:cxn modelId="{4CEDC054-3CB3-47A5-860B-258120864E87}" type="presParOf" srcId="{B84A0D4A-A8CD-440C-9AE9-327EFFC809EE}" destId="{9B8AC54C-6F90-4095-935C-E7DD9411D4C0}" srcOrd="0" destOrd="0" presId="urn:microsoft.com/office/officeart/2005/8/layout/process2"/>
    <dgm:cxn modelId="{4A81DD9B-FFA6-4725-9E11-510DD8CCF9B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7991CB6-351A-4479-BCB3-E35C172AFECD}" type="doc">
      <dgm:prSet loTypeId="urn:microsoft.com/office/officeart/2008/layout/VerticalCircleList" loCatId="list" qsTypeId="urn:microsoft.com/office/officeart/2005/8/quickstyle/3d1" qsCatId="3D" csTypeId="urn:microsoft.com/office/officeart/2005/8/colors/colorful5" csCatId="colorful" phldr="1"/>
      <dgm:spPr/>
      <dgm:t>
        <a:bodyPr/>
        <a:lstStyle/>
        <a:p>
          <a:endParaRPr lang="en-US"/>
        </a:p>
      </dgm:t>
    </dgm:pt>
    <dgm:pt modelId="{3F991C47-5F3A-41A8-8BF6-79CF738D55E9}">
      <dgm:prSet phldrT="[Text]" custT="1"/>
      <dgm:spPr/>
      <dgm:t>
        <a:bodyPr/>
        <a:lstStyle/>
        <a:p>
          <a:r>
            <a:rPr lang="fa-IR" sz="3200" b="1" dirty="0" smtClean="0">
              <a:cs typeface="B Nazanin" panose="00000400000000000000" pitchFamily="2" charset="-78"/>
            </a:rPr>
            <a:t>ارتباط بین کلمات سوره</a:t>
          </a:r>
          <a:endParaRPr lang="en-US" sz="3200" b="1" dirty="0">
            <a:cs typeface="B Nazanin" panose="00000400000000000000" pitchFamily="2" charset="-78"/>
          </a:endParaRPr>
        </a:p>
      </dgm:t>
    </dgm:pt>
    <dgm:pt modelId="{EA8FECDE-6C46-4630-8C28-B61A9993B341}" type="parTrans" cxnId="{0634225C-6766-4D12-9115-0A1E4403A256}">
      <dgm:prSet/>
      <dgm:spPr/>
      <dgm:t>
        <a:bodyPr/>
        <a:lstStyle/>
        <a:p>
          <a:endParaRPr lang="en-US" sz="2800">
            <a:cs typeface="B Nazanin" panose="00000400000000000000" pitchFamily="2" charset="-78"/>
          </a:endParaRPr>
        </a:p>
      </dgm:t>
    </dgm:pt>
    <dgm:pt modelId="{3B1F76E4-4857-489D-8F5E-1201118DA22E}" type="sibTrans" cxnId="{0634225C-6766-4D12-9115-0A1E4403A256}">
      <dgm:prSet/>
      <dgm:spPr/>
      <dgm:t>
        <a:bodyPr/>
        <a:lstStyle/>
        <a:p>
          <a:endParaRPr lang="en-US" sz="2800">
            <a:cs typeface="B Nazanin" panose="00000400000000000000" pitchFamily="2" charset="-78"/>
          </a:endParaRPr>
        </a:p>
      </dgm:t>
    </dgm:pt>
    <dgm:pt modelId="{2C8AC898-669E-4CFF-B80F-28E878E4E5FE}">
      <dgm:prSet phldrT="[Text]" custT="1"/>
      <dgm:spPr/>
      <dgm:t>
        <a:bodyPr/>
        <a:lstStyle/>
        <a:p>
          <a:r>
            <a:rPr lang="fa-IR" sz="2800" dirty="0" smtClean="0">
              <a:cs typeface="B Nazanin" panose="00000400000000000000" pitchFamily="2" charset="-78"/>
            </a:rPr>
            <a:t>الف) اعراب سوره</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AEDA9D-9612-4183-BEE6-CF083C740652}" type="parTrans" cxnId="{03855C67-7B5F-4051-9883-4A16A79A839B}">
      <dgm:prSet custT="1"/>
      <dgm:spPr/>
      <dgm:t>
        <a:bodyPr/>
        <a:lstStyle/>
        <a:p>
          <a:endParaRPr lang="en-US" sz="2800">
            <a:cs typeface="B Nazanin" panose="00000400000000000000" pitchFamily="2" charset="-78"/>
          </a:endParaRPr>
        </a:p>
      </dgm:t>
    </dgm:pt>
    <dgm:pt modelId="{9275736A-9846-40A8-AA3B-14C05A88B22F}" type="sibTrans" cxnId="{03855C67-7B5F-4051-9883-4A16A79A839B}">
      <dgm:prSet/>
      <dgm:spPr/>
      <dgm:t>
        <a:bodyPr/>
        <a:lstStyle/>
        <a:p>
          <a:endParaRPr lang="en-US" sz="2800">
            <a:cs typeface="B Nazanin" panose="00000400000000000000" pitchFamily="2" charset="-78"/>
          </a:endParaRPr>
        </a:p>
      </dgm:t>
    </dgm:pt>
    <dgm:pt modelId="{D5F31119-8737-40F7-8325-58B332CD3027}">
      <dgm:prSet phldrT="[Text]" custT="1"/>
      <dgm:spPr/>
      <dgm:t>
        <a:bodyPr/>
        <a:lstStyle/>
        <a:p>
          <a:r>
            <a:rPr lang="fa-IR" sz="2800" dirty="0" smtClean="0">
              <a:cs typeface="B Nazanin" panose="00000400000000000000" pitchFamily="2" charset="-78"/>
            </a:rPr>
            <a:t>ب) تصویرسازی کلمات در ارتباط با هم</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6378E42-20A1-4F3F-AC1F-BB476DA8839E}" type="parTrans" cxnId="{43EF6037-041C-4CA3-895E-CF1B98A897BA}">
      <dgm:prSet custT="1"/>
      <dgm:spPr/>
      <dgm:t>
        <a:bodyPr/>
        <a:lstStyle/>
        <a:p>
          <a:endParaRPr lang="en-US" sz="2800">
            <a:cs typeface="B Nazanin" panose="00000400000000000000" pitchFamily="2" charset="-78"/>
          </a:endParaRPr>
        </a:p>
      </dgm:t>
    </dgm:pt>
    <dgm:pt modelId="{78DBB974-53B7-4778-9D3E-4B847B8395A6}" type="sibTrans" cxnId="{43EF6037-041C-4CA3-895E-CF1B98A897BA}">
      <dgm:prSet/>
      <dgm:spPr/>
      <dgm:t>
        <a:bodyPr/>
        <a:lstStyle/>
        <a:p>
          <a:endParaRPr lang="en-US" sz="2800">
            <a:cs typeface="B Nazanin" panose="00000400000000000000" pitchFamily="2" charset="-78"/>
          </a:endParaRPr>
        </a:p>
      </dgm:t>
    </dgm:pt>
    <dgm:pt modelId="{225CD368-FECA-44A3-B8BA-A6E2066CE60D}" type="pres">
      <dgm:prSet presAssocID="{87991CB6-351A-4479-BCB3-E35C172AFECD}" presName="Name0" presStyleCnt="0">
        <dgm:presLayoutVars>
          <dgm:dir val="rev"/>
        </dgm:presLayoutVars>
      </dgm:prSet>
      <dgm:spPr/>
      <dgm:t>
        <a:bodyPr/>
        <a:lstStyle/>
        <a:p>
          <a:endParaRPr lang="en-US"/>
        </a:p>
      </dgm:t>
    </dgm:pt>
    <dgm:pt modelId="{117EE4D5-FD81-4E03-9A6B-04D389DC0733}" type="pres">
      <dgm:prSet presAssocID="{3F991C47-5F3A-41A8-8BF6-79CF738D55E9}" presName="withChildren" presStyleCnt="0"/>
      <dgm:spPr/>
      <dgm:t>
        <a:bodyPr/>
        <a:lstStyle/>
        <a:p>
          <a:endParaRPr lang="en-US"/>
        </a:p>
      </dgm:t>
    </dgm:pt>
    <dgm:pt modelId="{274D9D2E-44EB-4225-977D-91C2279A3D89}" type="pres">
      <dgm:prSet presAssocID="{3F991C47-5F3A-41A8-8BF6-79CF738D55E9}" presName="bigCircle" presStyleLbl="vennNode1" presStyleIdx="0" presStyleCnt="3"/>
      <dgm:spPr/>
      <dgm:t>
        <a:bodyPr/>
        <a:lstStyle/>
        <a:p>
          <a:endParaRPr lang="en-US"/>
        </a:p>
      </dgm:t>
    </dgm:pt>
    <dgm:pt modelId="{8AAB4CCB-5E52-45AC-823C-3DE9589F93F1}" type="pres">
      <dgm:prSet presAssocID="{3F991C47-5F3A-41A8-8BF6-79CF738D55E9}" presName="medCircle" presStyleLbl="vennNode1" presStyleIdx="1" presStyleCnt="3"/>
      <dgm:spPr/>
      <dgm:t>
        <a:bodyPr/>
        <a:lstStyle/>
        <a:p>
          <a:endParaRPr lang="en-US"/>
        </a:p>
      </dgm:t>
    </dgm:pt>
    <dgm:pt modelId="{11789E7B-4D37-4FC1-8FFF-9B660D4F1356}" type="pres">
      <dgm:prSet presAssocID="{3F991C47-5F3A-41A8-8BF6-79CF738D55E9}" presName="txLvl1" presStyleLbl="revTx" presStyleIdx="0" presStyleCnt="3" custLinFactNeighborY="17483"/>
      <dgm:spPr/>
      <dgm:t>
        <a:bodyPr/>
        <a:lstStyle/>
        <a:p>
          <a:endParaRPr lang="en-US"/>
        </a:p>
      </dgm:t>
    </dgm:pt>
    <dgm:pt modelId="{9CA6E58C-A143-4D75-9E50-56A26C8D74D0}" type="pres">
      <dgm:prSet presAssocID="{3F991C47-5F3A-41A8-8BF6-79CF738D55E9}" presName="lin" presStyleCnt="0"/>
      <dgm:spPr/>
      <dgm:t>
        <a:bodyPr/>
        <a:lstStyle/>
        <a:p>
          <a:endParaRPr lang="en-US"/>
        </a:p>
      </dgm:t>
    </dgm:pt>
    <dgm:pt modelId="{04178050-7886-402C-8523-60926F87937F}" type="pres">
      <dgm:prSet presAssocID="{2C8AC898-669E-4CFF-B80F-28E878E4E5FE}" presName="txLvl2" presStyleLbl="revTx" presStyleIdx="1" presStyleCnt="3" custScaleX="72601" custLinFactY="20344" custLinFactNeighborX="16663" custLinFactNeighborY="100000"/>
      <dgm:spPr/>
      <dgm:t>
        <a:bodyPr/>
        <a:lstStyle/>
        <a:p>
          <a:endParaRPr lang="en-US"/>
        </a:p>
      </dgm:t>
    </dgm:pt>
    <dgm:pt modelId="{B5141E4B-5DED-4C94-A34B-9DB5FF090D50}" type="pres">
      <dgm:prSet presAssocID="{9275736A-9846-40A8-AA3B-14C05A88B22F}" presName="smCircle" presStyleLbl="vennNode1" presStyleIdx="2" presStyleCnt="3" custLinFactX="203432" custLinFactNeighborX="300000" custLinFactNeighborY="76616"/>
      <dgm:spPr/>
      <dgm:t>
        <a:bodyPr/>
        <a:lstStyle/>
        <a:p>
          <a:endParaRPr lang="en-US"/>
        </a:p>
      </dgm:t>
    </dgm:pt>
    <dgm:pt modelId="{D86AD699-184C-433A-B987-DE60BB402653}" type="pres">
      <dgm:prSet presAssocID="{D5F31119-8737-40F7-8325-58B332CD3027}" presName="txLvl2" presStyleLbl="revTx" presStyleIdx="2" presStyleCnt="3" custScaleX="80879" custScaleY="202325" custLinFactY="35346" custLinFactNeighborX="17266" custLinFactNeighborY="100000"/>
      <dgm:spPr/>
      <dgm:t>
        <a:bodyPr/>
        <a:lstStyle/>
        <a:p>
          <a:endParaRPr lang="en-US"/>
        </a:p>
      </dgm:t>
    </dgm:pt>
  </dgm:ptLst>
  <dgm:cxnLst>
    <dgm:cxn modelId="{0634225C-6766-4D12-9115-0A1E4403A256}" srcId="{87991CB6-351A-4479-BCB3-E35C172AFECD}" destId="{3F991C47-5F3A-41A8-8BF6-79CF738D55E9}" srcOrd="0" destOrd="0" parTransId="{EA8FECDE-6C46-4630-8C28-B61A9993B341}" sibTransId="{3B1F76E4-4857-489D-8F5E-1201118DA22E}"/>
    <dgm:cxn modelId="{43EF6037-041C-4CA3-895E-CF1B98A897BA}" srcId="{3F991C47-5F3A-41A8-8BF6-79CF738D55E9}" destId="{D5F31119-8737-40F7-8325-58B332CD3027}" srcOrd="1" destOrd="0" parTransId="{C6378E42-20A1-4F3F-AC1F-BB476DA8839E}" sibTransId="{78DBB974-53B7-4778-9D3E-4B847B8395A6}"/>
    <dgm:cxn modelId="{E56A2C92-AC9F-482A-9DAE-74C63344AA2E}" type="presOf" srcId="{3F991C47-5F3A-41A8-8BF6-79CF738D55E9}" destId="{11789E7B-4D37-4FC1-8FFF-9B660D4F1356}" srcOrd="0" destOrd="0" presId="urn:microsoft.com/office/officeart/2008/layout/VerticalCircleList"/>
    <dgm:cxn modelId="{5D711F7D-0D74-46DD-914E-83E2E8F44420}" type="presOf" srcId="{D5F31119-8737-40F7-8325-58B332CD3027}" destId="{D86AD699-184C-433A-B987-DE60BB402653}" srcOrd="0" destOrd="0" presId="urn:microsoft.com/office/officeart/2008/layout/VerticalCircleList"/>
    <dgm:cxn modelId="{16390D8B-2091-476B-AFA2-24443DDBB1B1}" type="presOf" srcId="{87991CB6-351A-4479-BCB3-E35C172AFECD}" destId="{225CD368-FECA-44A3-B8BA-A6E2066CE60D}" srcOrd="0" destOrd="0" presId="urn:microsoft.com/office/officeart/2008/layout/VerticalCircleList"/>
    <dgm:cxn modelId="{03855C67-7B5F-4051-9883-4A16A79A839B}" srcId="{3F991C47-5F3A-41A8-8BF6-79CF738D55E9}" destId="{2C8AC898-669E-4CFF-B80F-28E878E4E5FE}" srcOrd="0" destOrd="0" parTransId="{A7AEDA9D-9612-4183-BEE6-CF083C740652}" sibTransId="{9275736A-9846-40A8-AA3B-14C05A88B22F}"/>
    <dgm:cxn modelId="{004B9B5F-9659-46D5-9853-5407B9553300}" type="presOf" srcId="{2C8AC898-669E-4CFF-B80F-28E878E4E5FE}" destId="{04178050-7886-402C-8523-60926F87937F}" srcOrd="0" destOrd="0" presId="urn:microsoft.com/office/officeart/2008/layout/VerticalCircleList"/>
    <dgm:cxn modelId="{EF43D242-8BD2-45B9-A171-3E8487CB1BEA}" type="presParOf" srcId="{225CD368-FECA-44A3-B8BA-A6E2066CE60D}" destId="{117EE4D5-FD81-4E03-9A6B-04D389DC0733}" srcOrd="0" destOrd="0" presId="urn:microsoft.com/office/officeart/2008/layout/VerticalCircleList"/>
    <dgm:cxn modelId="{8CFCBBCC-8777-4BDE-B8C4-D95628B2A48C}" type="presParOf" srcId="{117EE4D5-FD81-4E03-9A6B-04D389DC0733}" destId="{274D9D2E-44EB-4225-977D-91C2279A3D89}" srcOrd="0" destOrd="0" presId="urn:microsoft.com/office/officeart/2008/layout/VerticalCircleList"/>
    <dgm:cxn modelId="{D15074E7-8DBB-4204-8005-6ACEC2DC3D82}" type="presParOf" srcId="{117EE4D5-FD81-4E03-9A6B-04D389DC0733}" destId="{8AAB4CCB-5E52-45AC-823C-3DE9589F93F1}" srcOrd="1" destOrd="0" presId="urn:microsoft.com/office/officeart/2008/layout/VerticalCircleList"/>
    <dgm:cxn modelId="{D9C40691-A947-4655-AC48-BE7FA14A43CC}" type="presParOf" srcId="{117EE4D5-FD81-4E03-9A6B-04D389DC0733}" destId="{11789E7B-4D37-4FC1-8FFF-9B660D4F1356}" srcOrd="2" destOrd="0" presId="urn:microsoft.com/office/officeart/2008/layout/VerticalCircleList"/>
    <dgm:cxn modelId="{5096F620-D417-4CBC-B494-BC934F961C20}" type="presParOf" srcId="{117EE4D5-FD81-4E03-9A6B-04D389DC0733}" destId="{9CA6E58C-A143-4D75-9E50-56A26C8D74D0}" srcOrd="3" destOrd="0" presId="urn:microsoft.com/office/officeart/2008/layout/VerticalCircleList"/>
    <dgm:cxn modelId="{7E679AA7-648F-4B98-A991-2E266E573D6B}" type="presParOf" srcId="{9CA6E58C-A143-4D75-9E50-56A26C8D74D0}" destId="{04178050-7886-402C-8523-60926F87937F}" srcOrd="0" destOrd="0" presId="urn:microsoft.com/office/officeart/2008/layout/VerticalCircleList"/>
    <dgm:cxn modelId="{1AA7431F-03F2-42EF-89B7-AF937E0588A7}" type="presParOf" srcId="{9CA6E58C-A143-4D75-9E50-56A26C8D74D0}" destId="{B5141E4B-5DED-4C94-A34B-9DB5FF090D50}" srcOrd="1" destOrd="0" presId="urn:microsoft.com/office/officeart/2008/layout/VerticalCircleList"/>
    <dgm:cxn modelId="{9CB779E6-89C7-45F8-A2FC-08BB009F9FF4}" type="presParOf" srcId="{9CA6E58C-A143-4D75-9E50-56A26C8D74D0}" destId="{D86AD699-184C-433A-B987-DE60BB402653}"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FED2F812-744D-485A-893B-92F53FE8FDA5}"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88C88BBE-EC6E-43B3-B32F-9512BE601693}" type="presOf" srcId="{DA85FDD7-1675-4060-91F4-EEDC0633CA13}" destId="{00BB0915-5BC5-4668-8C3B-7C3EA063C131}" srcOrd="0" destOrd="0" presId="urn:microsoft.com/office/officeart/2005/8/layout/process2"/>
    <dgm:cxn modelId="{C2A7279E-CF4A-45F4-8A7E-C57E3EB84F77}" type="presOf" srcId="{E4BCB6BB-D685-4356-800C-571EB6280F0E}" destId="{9B1CEACE-12C1-4E19-BC9B-F2007749239B}" srcOrd="0" destOrd="0" presId="urn:microsoft.com/office/officeart/2005/8/layout/process2"/>
    <dgm:cxn modelId="{C20F2724-80C0-4B0B-BC3C-8FE6D24A2920}" type="presOf" srcId="{2E0FE500-CF32-4491-A8B0-71B52E28FDAD}" destId="{B6B05054-D108-4BB8-A952-E029B3C328D8}" srcOrd="0" destOrd="0" presId="urn:microsoft.com/office/officeart/2005/8/layout/process2"/>
    <dgm:cxn modelId="{5EAAF43B-53AA-4545-A727-5A5DCF168206}" type="presOf" srcId="{AE65DDA0-BF4F-4EC6-BCE5-42973B7842F1}" destId="{B4A4EAB2-E049-428C-BBE3-0738A86E1D74}" srcOrd="1" destOrd="0" presId="urn:microsoft.com/office/officeart/2005/8/layout/process2"/>
    <dgm:cxn modelId="{5ADF9C9C-9898-40DC-9092-08CF6215E10E}" type="presOf" srcId="{AE65DDA0-BF4F-4EC6-BCE5-42973B7842F1}" destId="{65F41CA7-6A10-4773-B602-485F2AA41B71}" srcOrd="0" destOrd="0" presId="urn:microsoft.com/office/officeart/2005/8/layout/process2"/>
    <dgm:cxn modelId="{4E234423-BC79-4408-A019-F24D84056B3D}" type="presOf" srcId="{B5BB3B02-06CC-4149-B5ED-26AAC6933AF4}" destId="{ED11B7E8-7BAD-4554-9204-B0D78EE8E7E3}" srcOrd="0" destOrd="0" presId="urn:microsoft.com/office/officeart/2005/8/layout/process2"/>
    <dgm:cxn modelId="{B4756E06-6E4F-4637-85EB-1A5EC26B255C}" type="presOf" srcId="{FA27738F-01C6-4BAF-9739-79CEE97260A0}" destId="{AE06EEA3-B618-4263-8472-E8E42EA02CBD}" srcOrd="0" destOrd="0" presId="urn:microsoft.com/office/officeart/2005/8/layout/process2"/>
    <dgm:cxn modelId="{12489A0A-A3C7-48FA-A62B-CCFB1C2CC9E7}" type="presOf" srcId="{0B77A3E0-BE57-469D-B7CE-0956DE9972AA}" destId="{9B8AC54C-6F90-4095-935C-E7DD9411D4C0}" srcOrd="1" destOrd="0" presId="urn:microsoft.com/office/officeart/2005/8/layout/process2"/>
    <dgm:cxn modelId="{A801ECA5-6BE6-4A4A-8125-BDAAF3CC2C15}" type="presOf" srcId="{E9878239-6E71-43F0-ADA1-E92AD4AB5D1D}" destId="{7047B67C-1F4D-485D-8943-55D62503ABC2}"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8E5D1515-2FBE-41ED-9083-F5552E1D9DB6}"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20F4209D-149D-441D-845D-B47706770736}" type="presOf" srcId="{00A8C860-C1DF-45E9-8054-9A4EFD710E56}" destId="{62FB4B6D-6365-4FA1-84A9-FB0D939BFFE3}" srcOrd="0" destOrd="0" presId="urn:microsoft.com/office/officeart/2005/8/layout/process2"/>
    <dgm:cxn modelId="{CC95D074-BA93-4A56-8473-B372A33DC8D5}" type="presOf" srcId="{B5BB3B02-06CC-4149-B5ED-26AAC6933AF4}" destId="{541F9760-59AD-4815-84A3-A765CEAF828B}"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4D377DD7-FB79-4569-AF6A-4559065AD77A}" type="presOf" srcId="{0B77A3E0-BE57-469D-B7CE-0956DE9972AA}" destId="{B84A0D4A-A8CD-440C-9AE9-327EFFC809EE}" srcOrd="0" destOrd="0" presId="urn:microsoft.com/office/officeart/2005/8/layout/process2"/>
    <dgm:cxn modelId="{C957A7A4-2ED2-4C79-A6F8-F45AD71D6E87}" type="presParOf" srcId="{B31EEDEE-8108-406E-A800-18B5A64916B7}" destId="{00BB0915-5BC5-4668-8C3B-7C3EA063C131}" srcOrd="0" destOrd="0" presId="urn:microsoft.com/office/officeart/2005/8/layout/process2"/>
    <dgm:cxn modelId="{873B15E7-EF73-4BCA-B0C8-40B11D416291}" type="presParOf" srcId="{B31EEDEE-8108-406E-A800-18B5A64916B7}" destId="{65F41CA7-6A10-4773-B602-485F2AA41B71}" srcOrd="1" destOrd="0" presId="urn:microsoft.com/office/officeart/2005/8/layout/process2"/>
    <dgm:cxn modelId="{3B42AC2D-6E5C-4D0D-B969-0215EDD48015}" type="presParOf" srcId="{65F41CA7-6A10-4773-B602-485F2AA41B71}" destId="{B4A4EAB2-E049-428C-BBE3-0738A86E1D74}" srcOrd="0" destOrd="0" presId="urn:microsoft.com/office/officeart/2005/8/layout/process2"/>
    <dgm:cxn modelId="{FE8B9683-8750-4ABC-A5A1-ED418659CF14}" type="presParOf" srcId="{B31EEDEE-8108-406E-A800-18B5A64916B7}" destId="{62FB4B6D-6365-4FA1-84A9-FB0D939BFFE3}" srcOrd="2" destOrd="0" presId="urn:microsoft.com/office/officeart/2005/8/layout/process2"/>
    <dgm:cxn modelId="{637D9F48-25DB-44A2-8DA0-175D645FEB82}" type="presParOf" srcId="{B31EEDEE-8108-406E-A800-18B5A64916B7}" destId="{DCE03F17-CD84-4EFE-B66E-6B42D792890B}" srcOrd="3" destOrd="0" presId="urn:microsoft.com/office/officeart/2005/8/layout/process2"/>
    <dgm:cxn modelId="{BE19C808-FD52-48C7-BAAA-A215DCAEC3F1}" type="presParOf" srcId="{DCE03F17-CD84-4EFE-B66E-6B42D792890B}" destId="{7047B67C-1F4D-485D-8943-55D62503ABC2}" srcOrd="0" destOrd="0" presId="urn:microsoft.com/office/officeart/2005/8/layout/process2"/>
    <dgm:cxn modelId="{99D281AD-00DE-4055-B2AB-EE27B46B75FD}" type="presParOf" srcId="{B31EEDEE-8108-406E-A800-18B5A64916B7}" destId="{9B1CEACE-12C1-4E19-BC9B-F2007749239B}" srcOrd="4" destOrd="0" presId="urn:microsoft.com/office/officeart/2005/8/layout/process2"/>
    <dgm:cxn modelId="{F554DE36-D018-440F-A091-15D4AD9B326E}" type="presParOf" srcId="{B31EEDEE-8108-406E-A800-18B5A64916B7}" destId="{ED11B7E8-7BAD-4554-9204-B0D78EE8E7E3}" srcOrd="5" destOrd="0" presId="urn:microsoft.com/office/officeart/2005/8/layout/process2"/>
    <dgm:cxn modelId="{BBB59CA4-FD11-4EF1-AF24-0FDAEC4EDE9B}" type="presParOf" srcId="{ED11B7E8-7BAD-4554-9204-B0D78EE8E7E3}" destId="{541F9760-59AD-4815-84A3-A765CEAF828B}" srcOrd="0" destOrd="0" presId="urn:microsoft.com/office/officeart/2005/8/layout/process2"/>
    <dgm:cxn modelId="{8F17CA31-ED88-485B-B351-A658DD935A7B}" type="presParOf" srcId="{B31EEDEE-8108-406E-A800-18B5A64916B7}" destId="{B6B05054-D108-4BB8-A952-E029B3C328D8}" srcOrd="6" destOrd="0" presId="urn:microsoft.com/office/officeart/2005/8/layout/process2"/>
    <dgm:cxn modelId="{38226BC1-2FD7-4E5D-BBB7-D7AE0AA06F04}" type="presParOf" srcId="{B31EEDEE-8108-406E-A800-18B5A64916B7}" destId="{B84A0D4A-A8CD-440C-9AE9-327EFFC809EE}" srcOrd="7" destOrd="0" presId="urn:microsoft.com/office/officeart/2005/8/layout/process2"/>
    <dgm:cxn modelId="{16CC4BBA-EC8E-4EE3-B0AD-C953D4C531A6}" type="presParOf" srcId="{B84A0D4A-A8CD-440C-9AE9-327EFFC809EE}" destId="{9B8AC54C-6F90-4095-935C-E7DD9411D4C0}" srcOrd="0" destOrd="0" presId="urn:microsoft.com/office/officeart/2005/8/layout/process2"/>
    <dgm:cxn modelId="{2885F2F6-DA39-4776-827B-AC306D5AB8C2}"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D14EA4B9-3883-4AC0-8CE8-B5930E5365FC}" type="presOf" srcId="{00A8C860-C1DF-45E9-8054-9A4EFD710E56}" destId="{62FB4B6D-6365-4FA1-84A9-FB0D939BFFE3}" srcOrd="0" destOrd="0" presId="urn:microsoft.com/office/officeart/2005/8/layout/process2"/>
    <dgm:cxn modelId="{924F488C-EDE8-4B2B-89FA-4818B42BA591}" type="presOf" srcId="{AE65DDA0-BF4F-4EC6-BCE5-42973B7842F1}" destId="{65F41CA7-6A10-4773-B602-485F2AA41B71}" srcOrd="0" destOrd="0" presId="urn:microsoft.com/office/officeart/2005/8/layout/process2"/>
    <dgm:cxn modelId="{E7CAF219-6CC5-44B2-82A5-7D94D88A23F3}" type="presOf" srcId="{B5BB3B02-06CC-4149-B5ED-26AAC6933AF4}" destId="{ED11B7E8-7BAD-4554-9204-B0D78EE8E7E3}" srcOrd="0" destOrd="0" presId="urn:microsoft.com/office/officeart/2005/8/layout/process2"/>
    <dgm:cxn modelId="{33186382-9B68-48D0-A1D2-C68DE943AD03}"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BEA7E8D-7FF4-48CF-BCB5-8B4F1D198536}" type="presOf" srcId="{2E0FE500-CF32-4491-A8B0-71B52E28FDAD}" destId="{B6B05054-D108-4BB8-A952-E029B3C328D8}" srcOrd="0" destOrd="0" presId="urn:microsoft.com/office/officeart/2005/8/layout/process2"/>
    <dgm:cxn modelId="{35BD8AAE-A134-4391-9A55-5FC3FBA31956}" type="presOf" srcId="{E4BCB6BB-D685-4356-800C-571EB6280F0E}" destId="{9B1CEACE-12C1-4E19-BC9B-F2007749239B}" srcOrd="0" destOrd="0" presId="urn:microsoft.com/office/officeart/2005/8/layout/process2"/>
    <dgm:cxn modelId="{67E9E673-41BB-4CAF-8F62-CEF8C6E33CF7}" type="presOf" srcId="{0B77A3E0-BE57-469D-B7CE-0956DE9972AA}" destId="{9B8AC54C-6F90-4095-935C-E7DD9411D4C0}" srcOrd="1" destOrd="0" presId="urn:microsoft.com/office/officeart/2005/8/layout/process2"/>
    <dgm:cxn modelId="{A56B9388-0923-477C-9F10-5371DE12808F}" type="presOf" srcId="{E9878239-6E71-43F0-ADA1-E92AD4AB5D1D}" destId="{DCE03F17-CD84-4EFE-B66E-6B42D792890B}" srcOrd="0" destOrd="0" presId="urn:microsoft.com/office/officeart/2005/8/layout/process2"/>
    <dgm:cxn modelId="{D034BD0C-F1F0-44CA-A9F7-69097A60EF24}" type="presOf" srcId="{E9878239-6E71-43F0-ADA1-E92AD4AB5D1D}" destId="{7047B67C-1F4D-485D-8943-55D62503ABC2}" srcOrd="1" destOrd="0" presId="urn:microsoft.com/office/officeart/2005/8/layout/process2"/>
    <dgm:cxn modelId="{281A4222-815B-4AD9-9127-2F645594093C}"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EE9979B-C838-4B36-BDCF-AC3A443B08D9}" type="presOf" srcId="{FA27738F-01C6-4BAF-9739-79CEE97260A0}" destId="{AE06EEA3-B618-4263-8472-E8E42EA02CBD}" srcOrd="0" destOrd="0" presId="urn:microsoft.com/office/officeart/2005/8/layout/process2"/>
    <dgm:cxn modelId="{F14DA88C-3567-4195-A4F0-F0C4EB8D9FB0}"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5F6F35F5-94DF-49C9-BD09-0D08A71592A5}" type="presOf" srcId="{AE65DDA0-BF4F-4EC6-BCE5-42973B7842F1}" destId="{B4A4EAB2-E049-428C-BBE3-0738A86E1D74}" srcOrd="1" destOrd="0" presId="urn:microsoft.com/office/officeart/2005/8/layout/process2"/>
    <dgm:cxn modelId="{BEA7368C-CC27-450B-8B0E-61E17E2D6747}" type="presOf" srcId="{DA85FDD7-1675-4060-91F4-EEDC0633CA13}" destId="{00BB0915-5BC5-4668-8C3B-7C3EA063C13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0B22E755-D949-425B-AA14-CBD9ADBAE47A}" type="presParOf" srcId="{B31EEDEE-8108-406E-A800-18B5A64916B7}" destId="{00BB0915-5BC5-4668-8C3B-7C3EA063C131}" srcOrd="0" destOrd="0" presId="urn:microsoft.com/office/officeart/2005/8/layout/process2"/>
    <dgm:cxn modelId="{34CBC1EA-14FF-4F18-B96F-12D1B6E0374E}" type="presParOf" srcId="{B31EEDEE-8108-406E-A800-18B5A64916B7}" destId="{65F41CA7-6A10-4773-B602-485F2AA41B71}" srcOrd="1" destOrd="0" presId="urn:microsoft.com/office/officeart/2005/8/layout/process2"/>
    <dgm:cxn modelId="{10B992AA-AD50-4500-A908-E1F97B287806}" type="presParOf" srcId="{65F41CA7-6A10-4773-B602-485F2AA41B71}" destId="{B4A4EAB2-E049-428C-BBE3-0738A86E1D74}" srcOrd="0" destOrd="0" presId="urn:microsoft.com/office/officeart/2005/8/layout/process2"/>
    <dgm:cxn modelId="{4CF7ADAB-EB84-4EB5-AD9D-AF90039DC62E}" type="presParOf" srcId="{B31EEDEE-8108-406E-A800-18B5A64916B7}" destId="{62FB4B6D-6365-4FA1-84A9-FB0D939BFFE3}" srcOrd="2" destOrd="0" presId="urn:microsoft.com/office/officeart/2005/8/layout/process2"/>
    <dgm:cxn modelId="{2BBA5E1D-2E14-4EC8-9DA3-796DBA901B11}" type="presParOf" srcId="{B31EEDEE-8108-406E-A800-18B5A64916B7}" destId="{DCE03F17-CD84-4EFE-B66E-6B42D792890B}" srcOrd="3" destOrd="0" presId="urn:microsoft.com/office/officeart/2005/8/layout/process2"/>
    <dgm:cxn modelId="{9F4BEA34-B061-41F3-92A3-871A90F986DF}" type="presParOf" srcId="{DCE03F17-CD84-4EFE-B66E-6B42D792890B}" destId="{7047B67C-1F4D-485D-8943-55D62503ABC2}" srcOrd="0" destOrd="0" presId="urn:microsoft.com/office/officeart/2005/8/layout/process2"/>
    <dgm:cxn modelId="{2DEDE98B-738D-4C7D-A76D-5230C123F20E}" type="presParOf" srcId="{B31EEDEE-8108-406E-A800-18B5A64916B7}" destId="{9B1CEACE-12C1-4E19-BC9B-F2007749239B}" srcOrd="4" destOrd="0" presId="urn:microsoft.com/office/officeart/2005/8/layout/process2"/>
    <dgm:cxn modelId="{3B89917F-9297-412A-8812-342137849DE2}" type="presParOf" srcId="{B31EEDEE-8108-406E-A800-18B5A64916B7}" destId="{ED11B7E8-7BAD-4554-9204-B0D78EE8E7E3}" srcOrd="5" destOrd="0" presId="urn:microsoft.com/office/officeart/2005/8/layout/process2"/>
    <dgm:cxn modelId="{58DD7ACB-D42A-4C60-9864-AA6FE6A4FF33}" type="presParOf" srcId="{ED11B7E8-7BAD-4554-9204-B0D78EE8E7E3}" destId="{541F9760-59AD-4815-84A3-A765CEAF828B}" srcOrd="0" destOrd="0" presId="urn:microsoft.com/office/officeart/2005/8/layout/process2"/>
    <dgm:cxn modelId="{3B90BFEE-66F8-49CE-93CA-AE13E8FBF018}" type="presParOf" srcId="{B31EEDEE-8108-406E-A800-18B5A64916B7}" destId="{B6B05054-D108-4BB8-A952-E029B3C328D8}" srcOrd="6" destOrd="0" presId="urn:microsoft.com/office/officeart/2005/8/layout/process2"/>
    <dgm:cxn modelId="{9230F469-33FF-49C7-8BEC-680C35197F06}" type="presParOf" srcId="{B31EEDEE-8108-406E-A800-18B5A64916B7}" destId="{B84A0D4A-A8CD-440C-9AE9-327EFFC809EE}" srcOrd="7" destOrd="0" presId="urn:microsoft.com/office/officeart/2005/8/layout/process2"/>
    <dgm:cxn modelId="{84C8E186-D717-433D-A253-A73DBF093CC7}" type="presParOf" srcId="{B84A0D4A-A8CD-440C-9AE9-327EFFC809EE}" destId="{9B8AC54C-6F90-4095-935C-E7DD9411D4C0}" srcOrd="0" destOrd="0" presId="urn:microsoft.com/office/officeart/2005/8/layout/process2"/>
    <dgm:cxn modelId="{6025C39B-28F5-4C62-880F-7C80B5A7E82F}"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E2574B8-5D5F-47CE-8552-6FD2A9FBE29E}" type="doc">
      <dgm:prSet loTypeId="urn:microsoft.com/office/officeart/2005/8/layout/hList2#1" loCatId="list" qsTypeId="urn:microsoft.com/office/officeart/2005/8/quickstyle/simple4" qsCatId="simple" csTypeId="urn:microsoft.com/office/officeart/2005/8/colors/colorful4" csCatId="colorful" phldr="1"/>
      <dgm:spPr/>
      <dgm:t>
        <a:bodyPr/>
        <a:lstStyle/>
        <a:p>
          <a:endParaRPr lang="en-US"/>
        </a:p>
      </dgm:t>
    </dgm:pt>
    <dgm:pt modelId="{729A2F21-D2E9-4F2D-A03F-1615BB1D14AC}">
      <dgm:prSet phldrT="[Text]" custT="1"/>
      <dgm:spPr/>
      <dgm:t>
        <a:bodyPr/>
        <a:lstStyle/>
        <a:p>
          <a:pPr algn="ctr" rtl="1"/>
          <a:r>
            <a:rPr lang="fa-IR" sz="2400" b="1" dirty="0" smtClean="0">
              <a:solidFill>
                <a:srgbClr val="00B0F0"/>
              </a:solidFill>
              <a:cs typeface="B Nazanin" panose="00000400000000000000" pitchFamily="2" charset="-78"/>
            </a:rPr>
            <a:t>در ناحیه پناه بردن و پناهگاه</a:t>
          </a:r>
          <a:endParaRPr lang="en-US" sz="2400" dirty="0">
            <a:solidFill>
              <a:srgbClr val="00B0F0"/>
            </a:solidFill>
            <a:cs typeface="B Nazanin" panose="00000400000000000000" pitchFamily="2" charset="-78"/>
          </a:endParaRPr>
        </a:p>
      </dgm:t>
    </dgm:pt>
    <dgm:pt modelId="{A3945181-BD6E-4FE1-85B9-DB45D5A6B193}" type="parTrans" cxnId="{10854A0B-8D69-46C4-8009-421E588D194C}">
      <dgm:prSet/>
      <dgm:spPr/>
      <dgm:t>
        <a:bodyPr/>
        <a:lstStyle/>
        <a:p>
          <a:pPr rtl="1"/>
          <a:endParaRPr lang="en-US">
            <a:cs typeface="B Nazanin" panose="00000400000000000000" pitchFamily="2" charset="-78"/>
          </a:endParaRPr>
        </a:p>
      </dgm:t>
    </dgm:pt>
    <dgm:pt modelId="{DA485EC6-153C-4F63-9554-798B24DDA570}" type="sibTrans" cxnId="{10854A0B-8D69-46C4-8009-421E588D194C}">
      <dgm:prSet/>
      <dgm:spPr/>
      <dgm:t>
        <a:bodyPr/>
        <a:lstStyle/>
        <a:p>
          <a:pPr rtl="1"/>
          <a:endParaRPr lang="en-US">
            <a:cs typeface="B Nazanin" panose="00000400000000000000" pitchFamily="2" charset="-78"/>
          </a:endParaRPr>
        </a:p>
      </dgm:t>
    </dgm:pt>
    <dgm:pt modelId="{A5A467AA-582B-4F58-81A9-4C9A6BBF64E0}">
      <dgm:prSet phldrT="[Text]" custT="1"/>
      <dgm:spPr/>
      <dgm:t>
        <a:bodyPr/>
        <a:lstStyle/>
        <a:p>
          <a:pPr algn="ctr" rtl="1"/>
          <a:r>
            <a:rPr lang="fa-IR" sz="2400" b="1" dirty="0" smtClean="0">
              <a:solidFill>
                <a:srgbClr val="7030A0"/>
              </a:solidFill>
              <a:cs typeface="B Nazanin" panose="00000400000000000000" pitchFamily="2" charset="-78"/>
            </a:rPr>
            <a:t>در ناحیه آسیب ها و شرور</a:t>
          </a:r>
          <a:endParaRPr lang="en-US" sz="2400" b="1" dirty="0">
            <a:solidFill>
              <a:srgbClr val="7030A0"/>
            </a:solidFill>
            <a:cs typeface="B Nazanin" panose="00000400000000000000" pitchFamily="2" charset="-78"/>
          </a:endParaRPr>
        </a:p>
      </dgm:t>
    </dgm:pt>
    <dgm:pt modelId="{228568AC-437C-410A-91D9-42C47125D262}" type="parTrans" cxnId="{BB31B726-5540-4D9C-86FC-CF930DEB318C}">
      <dgm:prSet/>
      <dgm:spPr/>
      <dgm:t>
        <a:bodyPr/>
        <a:lstStyle/>
        <a:p>
          <a:pPr rtl="1"/>
          <a:endParaRPr lang="en-US">
            <a:cs typeface="B Nazanin" panose="00000400000000000000" pitchFamily="2" charset="-78"/>
          </a:endParaRPr>
        </a:p>
      </dgm:t>
    </dgm:pt>
    <dgm:pt modelId="{DCCFA708-9590-45C8-8E7B-42AFFA49372E}" type="sibTrans" cxnId="{BB31B726-5540-4D9C-86FC-CF930DEB318C}">
      <dgm:prSet/>
      <dgm:spPr/>
      <dgm:t>
        <a:bodyPr/>
        <a:lstStyle/>
        <a:p>
          <a:pPr rtl="1"/>
          <a:endParaRPr lang="en-US">
            <a:cs typeface="B Nazanin" panose="00000400000000000000" pitchFamily="2" charset="-78"/>
          </a:endParaRPr>
        </a:p>
      </dgm:t>
    </dgm:pt>
    <dgm:pt modelId="{5BCA84F3-E339-4C59-B83C-EBD7B2BD8005}">
      <dgm:prSet custT="1"/>
      <dgm:spPr/>
      <dgm:t>
        <a:bodyPr/>
        <a:lstStyle/>
        <a:p>
          <a:pPr algn="just" rtl="1"/>
          <a:r>
            <a:rPr lang="fa-IR" sz="1600" dirty="0" smtClean="0">
              <a:cs typeface="B Nazanin" panose="00000400000000000000" pitchFamily="2" charset="-78"/>
            </a:rPr>
            <a:t>نشانه‌هايي كه بيان كننده گذر از وضعيت قبل و رسيدن به مرحله جديدند.</a:t>
          </a:r>
          <a:endParaRPr lang="en-US" sz="1600" dirty="0" smtClean="0">
            <a:cs typeface="B Nazanin" panose="00000400000000000000" pitchFamily="2" charset="-78"/>
          </a:endParaRPr>
        </a:p>
      </dgm:t>
    </dgm:pt>
    <dgm:pt modelId="{2CFB089A-112A-4709-ADB6-F010295B922F}" type="parTrans" cxnId="{796F78A7-A8C5-498A-B123-A0FEFF9C355D}">
      <dgm:prSet/>
      <dgm:spPr/>
      <dgm:t>
        <a:bodyPr/>
        <a:lstStyle/>
        <a:p>
          <a:endParaRPr lang="en-US"/>
        </a:p>
      </dgm:t>
    </dgm:pt>
    <dgm:pt modelId="{C5A17A2D-9771-44F8-B23A-7BE7367EACF2}" type="sibTrans" cxnId="{796F78A7-A8C5-498A-B123-A0FEFF9C355D}">
      <dgm:prSet/>
      <dgm:spPr/>
      <dgm:t>
        <a:bodyPr/>
        <a:lstStyle/>
        <a:p>
          <a:endParaRPr lang="en-US"/>
        </a:p>
      </dgm:t>
    </dgm:pt>
    <dgm:pt modelId="{01CA40B8-3F42-43A7-9D04-B9B1E65D27DC}">
      <dgm:prSet custT="1"/>
      <dgm:spPr/>
      <dgm:t>
        <a:bodyPr/>
        <a:lstStyle/>
        <a:p>
          <a:pPr algn="just" rtl="1"/>
          <a:r>
            <a:rPr lang="fa-IR" sz="1600" dirty="0" smtClean="0">
              <a:cs typeface="B Nazanin" panose="00000400000000000000" pitchFamily="2" charset="-78"/>
            </a:rPr>
            <a:t>راهي براي گريز از مشكلاتي كه انسان و جامعه با آن روبروست.</a:t>
          </a:r>
          <a:endParaRPr lang="en-US" sz="1600" dirty="0" smtClean="0">
            <a:cs typeface="B Nazanin" panose="00000400000000000000" pitchFamily="2" charset="-78"/>
          </a:endParaRPr>
        </a:p>
      </dgm:t>
    </dgm:pt>
    <dgm:pt modelId="{364FD5D1-90D7-46EF-92F6-4C7CDB0935E5}" type="parTrans" cxnId="{D425D232-4175-4BA5-B529-5B1B6D83D56D}">
      <dgm:prSet/>
      <dgm:spPr/>
      <dgm:t>
        <a:bodyPr/>
        <a:lstStyle/>
        <a:p>
          <a:endParaRPr lang="en-US"/>
        </a:p>
      </dgm:t>
    </dgm:pt>
    <dgm:pt modelId="{1CC45D6B-65C5-4B6B-B783-C62EC50A4CAC}" type="sibTrans" cxnId="{D425D232-4175-4BA5-B529-5B1B6D83D56D}">
      <dgm:prSet/>
      <dgm:spPr/>
      <dgm:t>
        <a:bodyPr/>
        <a:lstStyle/>
        <a:p>
          <a:endParaRPr lang="en-US"/>
        </a:p>
      </dgm:t>
    </dgm:pt>
    <dgm:pt modelId="{2F285353-3371-47C9-9CD4-33837FDC6FC3}">
      <dgm:prSet custT="1"/>
      <dgm:spPr/>
      <dgm:t>
        <a:bodyPr/>
        <a:lstStyle/>
        <a:p>
          <a:pPr algn="just" rtl="1"/>
          <a:r>
            <a:rPr lang="fa-IR" sz="1600" dirty="0" smtClean="0">
              <a:cs typeface="B Nazanin" panose="00000400000000000000" pitchFamily="2" charset="-78"/>
            </a:rPr>
            <a:t>4نفعت و كمالي كه در اثر پناه بردن نصيب پناهنده مي‌شود.  </a:t>
          </a:r>
          <a:endParaRPr lang="en-US" sz="1600" dirty="0" smtClean="0">
            <a:cs typeface="B Nazanin" panose="00000400000000000000" pitchFamily="2" charset="-78"/>
          </a:endParaRPr>
        </a:p>
      </dgm:t>
    </dgm:pt>
    <dgm:pt modelId="{33F680E2-6B9D-467B-A133-14FE921D8512}" type="parTrans" cxnId="{4F31F2E0-5F88-4451-AE02-00E100446DBF}">
      <dgm:prSet/>
      <dgm:spPr/>
      <dgm:t>
        <a:bodyPr/>
        <a:lstStyle/>
        <a:p>
          <a:endParaRPr lang="en-US"/>
        </a:p>
      </dgm:t>
    </dgm:pt>
    <dgm:pt modelId="{4D5AD4F4-E3B2-4995-BDF0-BD8F8CAAF147}" type="sibTrans" cxnId="{4F31F2E0-5F88-4451-AE02-00E100446DBF}">
      <dgm:prSet/>
      <dgm:spPr/>
      <dgm:t>
        <a:bodyPr/>
        <a:lstStyle/>
        <a:p>
          <a:endParaRPr lang="en-US"/>
        </a:p>
      </dgm:t>
    </dgm:pt>
    <dgm:pt modelId="{E7C5F26F-5916-4145-A492-6737B04971AB}">
      <dgm:prSet custT="1"/>
      <dgm:spPr/>
      <dgm:t>
        <a:bodyPr/>
        <a:lstStyle/>
        <a:p>
          <a:pPr algn="just" rtl="1"/>
          <a:r>
            <a:rPr lang="fa-IR" sz="1600" dirty="0" smtClean="0">
              <a:cs typeface="B Nazanin" panose="00000400000000000000" pitchFamily="2" charset="-78"/>
            </a:rPr>
            <a:t>سپيده‌دمي هست كه انسان را به خروج از شب و تاريكي اميدوار ‌نمايد.</a:t>
          </a:r>
        </a:p>
      </dgm:t>
    </dgm:pt>
    <dgm:pt modelId="{3BBBFC50-B09C-47C8-9AFA-1DAD123F2ED6}" type="parTrans" cxnId="{1352FB81-B646-4C5F-9500-58C3271CCB2E}">
      <dgm:prSet/>
      <dgm:spPr/>
      <dgm:t>
        <a:bodyPr/>
        <a:lstStyle/>
        <a:p>
          <a:endParaRPr lang="en-US"/>
        </a:p>
      </dgm:t>
    </dgm:pt>
    <dgm:pt modelId="{26B64224-A6A9-4D4D-ACC1-24B2E96E6B4E}" type="sibTrans" cxnId="{1352FB81-B646-4C5F-9500-58C3271CCB2E}">
      <dgm:prSet/>
      <dgm:spPr/>
      <dgm:t>
        <a:bodyPr/>
        <a:lstStyle/>
        <a:p>
          <a:endParaRPr lang="en-US"/>
        </a:p>
      </dgm:t>
    </dgm:pt>
    <dgm:pt modelId="{CA70E025-DC1F-4273-BFDA-8773812FF3FB}">
      <dgm:prSet custT="1"/>
      <dgm:spPr/>
      <dgm:t>
        <a:bodyPr/>
        <a:lstStyle/>
        <a:p>
          <a:pPr rtl="1"/>
          <a:r>
            <a:rPr lang="fa-IR" sz="1600" dirty="0">
              <a:cs typeface="B Nazanin" panose="00000400000000000000" pitchFamily="2" charset="-78"/>
            </a:rPr>
            <a:t>تاريكي و ظلمتي كه جاگير شده و خود را به شدت چسبانده، گويي آمده است تا نرود.</a:t>
          </a:r>
          <a:endParaRPr lang="en-US" sz="1600" dirty="0">
            <a:cs typeface="B Nazanin" panose="00000400000000000000" pitchFamily="2" charset="-78"/>
          </a:endParaRPr>
        </a:p>
      </dgm:t>
    </dgm:pt>
    <dgm:pt modelId="{4193882A-5505-484C-873E-1D397D2FC7BE}" type="parTrans" cxnId="{F6951A92-918E-4CE1-BADB-6A8A902B398E}">
      <dgm:prSet/>
      <dgm:spPr/>
      <dgm:t>
        <a:bodyPr/>
        <a:lstStyle/>
        <a:p>
          <a:endParaRPr lang="en-US"/>
        </a:p>
      </dgm:t>
    </dgm:pt>
    <dgm:pt modelId="{2B0D1BFA-0A99-4C8B-BB21-3427E418AF05}" type="sibTrans" cxnId="{F6951A92-918E-4CE1-BADB-6A8A902B398E}">
      <dgm:prSet/>
      <dgm:spPr/>
      <dgm:t>
        <a:bodyPr/>
        <a:lstStyle/>
        <a:p>
          <a:endParaRPr lang="en-US"/>
        </a:p>
      </dgm:t>
    </dgm:pt>
    <dgm:pt modelId="{7CE01786-50DE-47B2-A934-D83DAAE0F224}">
      <dgm:prSet custT="1"/>
      <dgm:spPr/>
      <dgm:t>
        <a:bodyPr/>
        <a:lstStyle/>
        <a:p>
          <a:pPr rtl="1"/>
          <a:r>
            <a:rPr lang="fa-IR" sz="1600" dirty="0">
              <a:cs typeface="B Nazanin" panose="00000400000000000000" pitchFamily="2" charset="-78"/>
            </a:rPr>
            <a:t>گره‌اي كه در زندگي كسي افتاده و گويي آنقدر محكم است كه نمي‌خواهد باز شود.</a:t>
          </a:r>
          <a:endParaRPr lang="en-US" sz="1600" dirty="0">
            <a:cs typeface="B Nazanin" panose="00000400000000000000" pitchFamily="2" charset="-78"/>
          </a:endParaRPr>
        </a:p>
      </dgm:t>
    </dgm:pt>
    <dgm:pt modelId="{E30E8762-16B9-453B-A8E2-FD5A3F28B3A9}" type="parTrans" cxnId="{C12A51E8-F094-4885-8272-8B2D7D8AFCDE}">
      <dgm:prSet/>
      <dgm:spPr/>
      <dgm:t>
        <a:bodyPr/>
        <a:lstStyle/>
        <a:p>
          <a:endParaRPr lang="en-US"/>
        </a:p>
      </dgm:t>
    </dgm:pt>
    <dgm:pt modelId="{425D5F44-AB4E-4873-B81F-519AA1E1700B}" type="sibTrans" cxnId="{C12A51E8-F094-4885-8272-8B2D7D8AFCDE}">
      <dgm:prSet/>
      <dgm:spPr/>
      <dgm:t>
        <a:bodyPr/>
        <a:lstStyle/>
        <a:p>
          <a:endParaRPr lang="en-US"/>
        </a:p>
      </dgm:t>
    </dgm:pt>
    <dgm:pt modelId="{1C82F46E-A925-4768-B6E1-356E632D07EA}">
      <dgm:prSet custT="1"/>
      <dgm:spPr/>
      <dgm:t>
        <a:bodyPr/>
        <a:lstStyle/>
        <a:p>
          <a:pPr rtl="1"/>
          <a:r>
            <a:rPr lang="fa-IR" sz="1600" dirty="0">
              <a:cs typeface="B Nazanin" panose="00000400000000000000" pitchFamily="2" charset="-78"/>
            </a:rPr>
            <a:t>فردي كه دچار حسد ديگران شده به صورتي كه از ناحيه آنها به شدت در آسيب و رنج و اذيت است</a:t>
          </a:r>
          <a:endParaRPr lang="en-US" sz="1600" dirty="0">
            <a:cs typeface="B Nazanin" panose="00000400000000000000" pitchFamily="2" charset="-78"/>
          </a:endParaRPr>
        </a:p>
      </dgm:t>
    </dgm:pt>
    <dgm:pt modelId="{5EA78D8B-A427-4FF4-AB37-D6A6C8E283A4}" type="parTrans" cxnId="{2C2D089A-9472-4504-9BAD-ACEBBE0AEF40}">
      <dgm:prSet/>
      <dgm:spPr/>
      <dgm:t>
        <a:bodyPr/>
        <a:lstStyle/>
        <a:p>
          <a:endParaRPr lang="en-US"/>
        </a:p>
      </dgm:t>
    </dgm:pt>
    <dgm:pt modelId="{33232D88-7E8B-4945-B956-F20EEBB5A46B}" type="sibTrans" cxnId="{2C2D089A-9472-4504-9BAD-ACEBBE0AEF40}">
      <dgm:prSet/>
      <dgm:spPr/>
      <dgm:t>
        <a:bodyPr/>
        <a:lstStyle/>
        <a:p>
          <a:endParaRPr lang="en-US"/>
        </a:p>
      </dgm:t>
    </dgm:pt>
    <dgm:pt modelId="{B41F2D51-5A68-4C23-BE4F-AE339246023A}">
      <dgm:prSet phldrT="[Text]" custT="1"/>
      <dgm:spPr/>
      <dgm:t>
        <a:bodyPr/>
        <a:lstStyle/>
        <a:p>
          <a:pPr rtl="1"/>
          <a:r>
            <a:rPr lang="fa-IR" sz="1600" dirty="0" smtClean="0">
              <a:cs typeface="B Nazanin" panose="00000400000000000000" pitchFamily="2" charset="-78"/>
            </a:rPr>
            <a:t>آسيبي كه از ناحيه كسي يا چيزي متوجه كسي شده است. </a:t>
          </a:r>
          <a:endParaRPr lang="en-US" sz="1600" dirty="0">
            <a:cs typeface="B Nazanin" panose="00000400000000000000" pitchFamily="2" charset="-78"/>
          </a:endParaRPr>
        </a:p>
      </dgm:t>
    </dgm:pt>
    <dgm:pt modelId="{FBFC01B7-0543-491C-85C0-B7E0B6FB4492}" type="parTrans" cxnId="{415F2C73-D338-470E-A7D2-3432AC99DEEE}">
      <dgm:prSet/>
      <dgm:spPr/>
      <dgm:t>
        <a:bodyPr/>
        <a:lstStyle/>
        <a:p>
          <a:endParaRPr lang="en-US"/>
        </a:p>
      </dgm:t>
    </dgm:pt>
    <dgm:pt modelId="{68D30760-5D18-4C9C-89B3-6A2CC2CF3678}" type="sibTrans" cxnId="{415F2C73-D338-470E-A7D2-3432AC99DEEE}">
      <dgm:prSet/>
      <dgm:spPr/>
      <dgm:t>
        <a:bodyPr/>
        <a:lstStyle/>
        <a:p>
          <a:endParaRPr lang="en-US"/>
        </a:p>
      </dgm:t>
    </dgm:pt>
    <dgm:pt modelId="{6A630C4E-A9B5-40D3-8253-4C91B6D53A2A}" type="pres">
      <dgm:prSet presAssocID="{CE2574B8-5D5F-47CE-8552-6FD2A9FBE29E}" presName="linearFlow" presStyleCnt="0">
        <dgm:presLayoutVars>
          <dgm:dir val="rev"/>
          <dgm:animLvl val="lvl"/>
          <dgm:resizeHandles/>
        </dgm:presLayoutVars>
      </dgm:prSet>
      <dgm:spPr/>
      <dgm:t>
        <a:bodyPr/>
        <a:lstStyle/>
        <a:p>
          <a:endParaRPr lang="en-US"/>
        </a:p>
      </dgm:t>
    </dgm:pt>
    <dgm:pt modelId="{784D27BF-44FF-47FE-922E-29E965021B07}" type="pres">
      <dgm:prSet presAssocID="{729A2F21-D2E9-4F2D-A03F-1615BB1D14AC}" presName="compositeNode" presStyleCnt="0">
        <dgm:presLayoutVars>
          <dgm:bulletEnabled val="1"/>
        </dgm:presLayoutVars>
      </dgm:prSet>
      <dgm:spPr/>
    </dgm:pt>
    <dgm:pt modelId="{770F9FF8-B1D8-47FD-8F43-E4D8B1780A46}" type="pres">
      <dgm:prSet presAssocID="{729A2F21-D2E9-4F2D-A03F-1615BB1D14AC}" presName="image" presStyleLbl="fgImgPlace1" presStyleIdx="0" presStyleCnt="2" custScaleX="92539" custScaleY="92539" custLinFactNeighborY="-2548"/>
      <dgm:spPr>
        <a:blipFill dpi="0" rotWithShape="1">
          <a:blip xmlns:r="http://schemas.openxmlformats.org/officeDocument/2006/relationships" r:embed="rId1"/>
          <a:srcRect/>
          <a:stretch>
            <a:fillRect t="1000" b="-13000"/>
          </a:stretch>
        </a:blipFill>
      </dgm:spPr>
      <dgm:t>
        <a:bodyPr/>
        <a:lstStyle/>
        <a:p>
          <a:endParaRPr lang="en-US"/>
        </a:p>
      </dgm:t>
    </dgm:pt>
    <dgm:pt modelId="{CDA651D6-F261-4BDC-B45E-2610290EECC5}" type="pres">
      <dgm:prSet presAssocID="{729A2F21-D2E9-4F2D-A03F-1615BB1D14AC}" presName="childNode" presStyleLbl="node1" presStyleIdx="0" presStyleCnt="2" custScaleX="100792" custScaleY="90165" custLinFactNeighborX="-3547" custLinFactNeighborY="-8888">
        <dgm:presLayoutVars>
          <dgm:bulletEnabled val="1"/>
        </dgm:presLayoutVars>
      </dgm:prSet>
      <dgm:spPr/>
      <dgm:t>
        <a:bodyPr/>
        <a:lstStyle/>
        <a:p>
          <a:endParaRPr lang="en-US"/>
        </a:p>
      </dgm:t>
    </dgm:pt>
    <dgm:pt modelId="{4AB5E329-BBA5-4888-A372-2BA3F40FF516}" type="pres">
      <dgm:prSet presAssocID="{729A2F21-D2E9-4F2D-A03F-1615BB1D14AC}" presName="parentNode" presStyleLbl="revTx" presStyleIdx="0" presStyleCnt="2" custScaleY="95492" custLinFactNeighborX="-16974" custLinFactNeighborY="-7982">
        <dgm:presLayoutVars>
          <dgm:chMax val="0"/>
          <dgm:bulletEnabled val="1"/>
        </dgm:presLayoutVars>
      </dgm:prSet>
      <dgm:spPr/>
      <dgm:t>
        <a:bodyPr/>
        <a:lstStyle/>
        <a:p>
          <a:endParaRPr lang="en-US"/>
        </a:p>
      </dgm:t>
    </dgm:pt>
    <dgm:pt modelId="{ACFF4801-0FCE-4426-A5AD-10F683C8B1D4}" type="pres">
      <dgm:prSet presAssocID="{DA485EC6-153C-4F63-9554-798B24DDA570}" presName="sibTrans" presStyleCnt="0"/>
      <dgm:spPr/>
    </dgm:pt>
    <dgm:pt modelId="{5C7572E0-FC19-416F-95B0-99F1E6CD330F}" type="pres">
      <dgm:prSet presAssocID="{A5A467AA-582B-4F58-81A9-4C9A6BBF64E0}" presName="compositeNode" presStyleCnt="0">
        <dgm:presLayoutVars>
          <dgm:bulletEnabled val="1"/>
        </dgm:presLayoutVars>
      </dgm:prSet>
      <dgm:spPr/>
    </dgm:pt>
    <dgm:pt modelId="{4D7DDA05-F0DB-465C-8D80-62FB9A8D01D9}" type="pres">
      <dgm:prSet presAssocID="{A5A467AA-582B-4F58-81A9-4C9A6BBF64E0}" presName="image" presStyleLbl="fgImgPlace1" presStyleIdx="1" presStyleCnt="2" custScaleX="92539" custScaleY="92539" custLinFactNeighborX="28189" custLinFactNeighborY="-2548"/>
      <dgm:spPr>
        <a:blipFill>
          <a:blip xmlns:r="http://schemas.openxmlformats.org/officeDocument/2006/relationships" r:embed="rId2"/>
          <a:srcRect/>
          <a:stretch>
            <a:fillRect/>
          </a:stretch>
        </a:blipFill>
      </dgm:spPr>
      <dgm:t>
        <a:bodyPr/>
        <a:lstStyle/>
        <a:p>
          <a:endParaRPr lang="en-US"/>
        </a:p>
      </dgm:t>
    </dgm:pt>
    <dgm:pt modelId="{6A833313-16A0-4F94-A254-44C96936A6B8}" type="pres">
      <dgm:prSet presAssocID="{A5A467AA-582B-4F58-81A9-4C9A6BBF64E0}" presName="childNode" presStyleLbl="node1" presStyleIdx="1" presStyleCnt="2" custScaleX="101453" custScaleY="90165" custLinFactNeighborX="11320" custLinFactNeighborY="-8888">
        <dgm:presLayoutVars>
          <dgm:bulletEnabled val="1"/>
        </dgm:presLayoutVars>
      </dgm:prSet>
      <dgm:spPr/>
      <dgm:t>
        <a:bodyPr/>
        <a:lstStyle/>
        <a:p>
          <a:endParaRPr lang="en-US"/>
        </a:p>
      </dgm:t>
    </dgm:pt>
    <dgm:pt modelId="{8B2CCD5D-37F1-41B1-9D26-2BAFCCB60AFE}" type="pres">
      <dgm:prSet presAssocID="{A5A467AA-582B-4F58-81A9-4C9A6BBF64E0}" presName="parentNode" presStyleLbl="revTx" presStyleIdx="1" presStyleCnt="2" custScaleY="82051" custLinFactNeighborX="52926" custLinFactNeighborY="-11138">
        <dgm:presLayoutVars>
          <dgm:chMax val="0"/>
          <dgm:bulletEnabled val="1"/>
        </dgm:presLayoutVars>
      </dgm:prSet>
      <dgm:spPr/>
      <dgm:t>
        <a:bodyPr/>
        <a:lstStyle/>
        <a:p>
          <a:endParaRPr lang="en-US"/>
        </a:p>
      </dgm:t>
    </dgm:pt>
  </dgm:ptLst>
  <dgm:cxnLst>
    <dgm:cxn modelId="{9B56348C-5C05-4D4E-B891-4029F7761845}" type="presOf" srcId="{B41F2D51-5A68-4C23-BE4F-AE339246023A}" destId="{6A833313-16A0-4F94-A254-44C96936A6B8}" srcOrd="0" destOrd="0" presId="urn:microsoft.com/office/officeart/2005/8/layout/hList2#1"/>
    <dgm:cxn modelId="{5DD982B8-8435-44A2-BE66-644A351B168C}" type="presOf" srcId="{CA70E025-DC1F-4273-BFDA-8773812FF3FB}" destId="{6A833313-16A0-4F94-A254-44C96936A6B8}" srcOrd="0" destOrd="1" presId="urn:microsoft.com/office/officeart/2005/8/layout/hList2#1"/>
    <dgm:cxn modelId="{E115A6CC-4F68-4C5B-8673-9D915EB8E87E}" type="presOf" srcId="{2F285353-3371-47C9-9CD4-33837FDC6FC3}" destId="{CDA651D6-F261-4BDC-B45E-2610290EECC5}" srcOrd="0" destOrd="3" presId="urn:microsoft.com/office/officeart/2005/8/layout/hList2#1"/>
    <dgm:cxn modelId="{796F78A7-A8C5-498A-B123-A0FEFF9C355D}" srcId="{729A2F21-D2E9-4F2D-A03F-1615BB1D14AC}" destId="{5BCA84F3-E339-4C59-B83C-EBD7B2BD8005}" srcOrd="1" destOrd="0" parTransId="{2CFB089A-112A-4709-ADB6-F010295B922F}" sibTransId="{C5A17A2D-9771-44F8-B23A-7BE7367EACF2}"/>
    <dgm:cxn modelId="{BB31B726-5540-4D9C-86FC-CF930DEB318C}" srcId="{CE2574B8-5D5F-47CE-8552-6FD2A9FBE29E}" destId="{A5A467AA-582B-4F58-81A9-4C9A6BBF64E0}" srcOrd="1" destOrd="0" parTransId="{228568AC-437C-410A-91D9-42C47125D262}" sibTransId="{DCCFA708-9590-45C8-8E7B-42AFFA49372E}"/>
    <dgm:cxn modelId="{2C2D089A-9472-4504-9BAD-ACEBBE0AEF40}" srcId="{A5A467AA-582B-4F58-81A9-4C9A6BBF64E0}" destId="{1C82F46E-A925-4768-B6E1-356E632D07EA}" srcOrd="3" destOrd="0" parTransId="{5EA78D8B-A427-4FF4-AB37-D6A6C8E283A4}" sibTransId="{33232D88-7E8B-4945-B956-F20EEBB5A46B}"/>
    <dgm:cxn modelId="{10854A0B-8D69-46C4-8009-421E588D194C}" srcId="{CE2574B8-5D5F-47CE-8552-6FD2A9FBE29E}" destId="{729A2F21-D2E9-4F2D-A03F-1615BB1D14AC}" srcOrd="0" destOrd="0" parTransId="{A3945181-BD6E-4FE1-85B9-DB45D5A6B193}" sibTransId="{DA485EC6-153C-4F63-9554-798B24DDA570}"/>
    <dgm:cxn modelId="{909E4DD3-D777-440D-9FEC-D1E298A41CDF}" type="presOf" srcId="{01CA40B8-3F42-43A7-9D04-B9B1E65D27DC}" destId="{CDA651D6-F261-4BDC-B45E-2610290EECC5}" srcOrd="0" destOrd="2" presId="urn:microsoft.com/office/officeart/2005/8/layout/hList2#1"/>
    <dgm:cxn modelId="{F2255726-1C57-402C-878A-636E71A8B2D8}" type="presOf" srcId="{7CE01786-50DE-47B2-A934-D83DAAE0F224}" destId="{6A833313-16A0-4F94-A254-44C96936A6B8}" srcOrd="0" destOrd="2" presId="urn:microsoft.com/office/officeart/2005/8/layout/hList2#1"/>
    <dgm:cxn modelId="{F6951A92-918E-4CE1-BADB-6A8A902B398E}" srcId="{A5A467AA-582B-4F58-81A9-4C9A6BBF64E0}" destId="{CA70E025-DC1F-4273-BFDA-8773812FF3FB}" srcOrd="1" destOrd="0" parTransId="{4193882A-5505-484C-873E-1D397D2FC7BE}" sibTransId="{2B0D1BFA-0A99-4C8B-BB21-3427E418AF05}"/>
    <dgm:cxn modelId="{415F2C73-D338-470E-A7D2-3432AC99DEEE}" srcId="{A5A467AA-582B-4F58-81A9-4C9A6BBF64E0}" destId="{B41F2D51-5A68-4C23-BE4F-AE339246023A}" srcOrd="0" destOrd="0" parTransId="{FBFC01B7-0543-491C-85C0-B7E0B6FB4492}" sibTransId="{68D30760-5D18-4C9C-89B3-6A2CC2CF3678}"/>
    <dgm:cxn modelId="{D425D232-4175-4BA5-B529-5B1B6D83D56D}" srcId="{729A2F21-D2E9-4F2D-A03F-1615BB1D14AC}" destId="{01CA40B8-3F42-43A7-9D04-B9B1E65D27DC}" srcOrd="2" destOrd="0" parTransId="{364FD5D1-90D7-46EF-92F6-4C7CDB0935E5}" sibTransId="{1CC45D6B-65C5-4B6B-B783-C62EC50A4CAC}"/>
    <dgm:cxn modelId="{1352FB81-B646-4C5F-9500-58C3271CCB2E}" srcId="{729A2F21-D2E9-4F2D-A03F-1615BB1D14AC}" destId="{E7C5F26F-5916-4145-A492-6737B04971AB}" srcOrd="0" destOrd="0" parTransId="{3BBBFC50-B09C-47C8-9AFA-1DAD123F2ED6}" sibTransId="{26B64224-A6A9-4D4D-ACC1-24B2E96E6B4E}"/>
    <dgm:cxn modelId="{67C24577-2015-4A58-BB1B-1CA480B58C1B}" type="presOf" srcId="{729A2F21-D2E9-4F2D-A03F-1615BB1D14AC}" destId="{4AB5E329-BBA5-4888-A372-2BA3F40FF516}" srcOrd="0" destOrd="0" presId="urn:microsoft.com/office/officeart/2005/8/layout/hList2#1"/>
    <dgm:cxn modelId="{2ED89554-9018-4332-98CC-5EBDDA16CE78}" type="presOf" srcId="{E7C5F26F-5916-4145-A492-6737B04971AB}" destId="{CDA651D6-F261-4BDC-B45E-2610290EECC5}" srcOrd="0" destOrd="0" presId="urn:microsoft.com/office/officeart/2005/8/layout/hList2#1"/>
    <dgm:cxn modelId="{C12A51E8-F094-4885-8272-8B2D7D8AFCDE}" srcId="{A5A467AA-582B-4F58-81A9-4C9A6BBF64E0}" destId="{7CE01786-50DE-47B2-A934-D83DAAE0F224}" srcOrd="2" destOrd="0" parTransId="{E30E8762-16B9-453B-A8E2-FD5A3F28B3A9}" sibTransId="{425D5F44-AB4E-4873-B81F-519AA1E1700B}"/>
    <dgm:cxn modelId="{7D043AE0-2C07-4B82-8B70-4D140F79A34D}" type="presOf" srcId="{A5A467AA-582B-4F58-81A9-4C9A6BBF64E0}" destId="{8B2CCD5D-37F1-41B1-9D26-2BAFCCB60AFE}" srcOrd="0" destOrd="0" presId="urn:microsoft.com/office/officeart/2005/8/layout/hList2#1"/>
    <dgm:cxn modelId="{345E25E7-6F45-4AC9-8A75-37B4CD8B264A}" type="presOf" srcId="{5BCA84F3-E339-4C59-B83C-EBD7B2BD8005}" destId="{CDA651D6-F261-4BDC-B45E-2610290EECC5}" srcOrd="0" destOrd="1" presId="urn:microsoft.com/office/officeart/2005/8/layout/hList2#1"/>
    <dgm:cxn modelId="{4F31F2E0-5F88-4451-AE02-00E100446DBF}" srcId="{729A2F21-D2E9-4F2D-A03F-1615BB1D14AC}" destId="{2F285353-3371-47C9-9CD4-33837FDC6FC3}" srcOrd="3" destOrd="0" parTransId="{33F680E2-6B9D-467B-A133-14FE921D8512}" sibTransId="{4D5AD4F4-E3B2-4995-BDF0-BD8F8CAAF147}"/>
    <dgm:cxn modelId="{DC33E06E-AC13-4569-953E-2C3575781681}" type="presOf" srcId="{1C82F46E-A925-4768-B6E1-356E632D07EA}" destId="{6A833313-16A0-4F94-A254-44C96936A6B8}" srcOrd="0" destOrd="3" presId="urn:microsoft.com/office/officeart/2005/8/layout/hList2#1"/>
    <dgm:cxn modelId="{6C106B18-6501-4D4F-8982-B8ACCE100F29}" type="presOf" srcId="{CE2574B8-5D5F-47CE-8552-6FD2A9FBE29E}" destId="{6A630C4E-A9B5-40D3-8253-4C91B6D53A2A}" srcOrd="0" destOrd="0" presId="urn:microsoft.com/office/officeart/2005/8/layout/hList2#1"/>
    <dgm:cxn modelId="{028065DA-6B35-4380-8A07-BF305800C232}" type="presParOf" srcId="{6A630C4E-A9B5-40D3-8253-4C91B6D53A2A}" destId="{784D27BF-44FF-47FE-922E-29E965021B07}" srcOrd="0" destOrd="0" presId="urn:microsoft.com/office/officeart/2005/8/layout/hList2#1"/>
    <dgm:cxn modelId="{419A802F-C910-4AA6-8C27-552DE595EFE3}" type="presParOf" srcId="{784D27BF-44FF-47FE-922E-29E965021B07}" destId="{770F9FF8-B1D8-47FD-8F43-E4D8B1780A46}" srcOrd="0" destOrd="0" presId="urn:microsoft.com/office/officeart/2005/8/layout/hList2#1"/>
    <dgm:cxn modelId="{47CEA6C9-89B4-49AA-8D6F-8B68357EB42C}" type="presParOf" srcId="{784D27BF-44FF-47FE-922E-29E965021B07}" destId="{CDA651D6-F261-4BDC-B45E-2610290EECC5}" srcOrd="1" destOrd="0" presId="urn:microsoft.com/office/officeart/2005/8/layout/hList2#1"/>
    <dgm:cxn modelId="{5647B576-995B-4A0B-B4AE-D1874815A77C}" type="presParOf" srcId="{784D27BF-44FF-47FE-922E-29E965021B07}" destId="{4AB5E329-BBA5-4888-A372-2BA3F40FF516}" srcOrd="2" destOrd="0" presId="urn:microsoft.com/office/officeart/2005/8/layout/hList2#1"/>
    <dgm:cxn modelId="{DB830251-C16A-4B4F-B657-DB4223991947}" type="presParOf" srcId="{6A630C4E-A9B5-40D3-8253-4C91B6D53A2A}" destId="{ACFF4801-0FCE-4426-A5AD-10F683C8B1D4}" srcOrd="1" destOrd="0" presId="urn:microsoft.com/office/officeart/2005/8/layout/hList2#1"/>
    <dgm:cxn modelId="{29302A5C-2EDA-4290-93E6-8F4D73183B64}" type="presParOf" srcId="{6A630C4E-A9B5-40D3-8253-4C91B6D53A2A}" destId="{5C7572E0-FC19-416F-95B0-99F1E6CD330F}" srcOrd="2" destOrd="0" presId="urn:microsoft.com/office/officeart/2005/8/layout/hList2#1"/>
    <dgm:cxn modelId="{50101297-4448-4201-A940-80CC8B09112B}" type="presParOf" srcId="{5C7572E0-FC19-416F-95B0-99F1E6CD330F}" destId="{4D7DDA05-F0DB-465C-8D80-62FB9A8D01D9}" srcOrd="0" destOrd="0" presId="urn:microsoft.com/office/officeart/2005/8/layout/hList2#1"/>
    <dgm:cxn modelId="{EA98FB1B-200B-4C52-81FE-2F61FA0B1A02}" type="presParOf" srcId="{5C7572E0-FC19-416F-95B0-99F1E6CD330F}" destId="{6A833313-16A0-4F94-A254-44C96936A6B8}" srcOrd="1" destOrd="0" presId="urn:microsoft.com/office/officeart/2005/8/layout/hList2#1"/>
    <dgm:cxn modelId="{51F886E9-61E3-48A0-9634-EBF504FD965F}" type="presParOf" srcId="{5C7572E0-FC19-416F-95B0-99F1E6CD330F}" destId="{8B2CCD5D-37F1-41B1-9D26-2BAFCCB60AFE}" srcOrd="2" destOrd="0" presId="urn:microsoft.com/office/officeart/2005/8/layout/hList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62C96F49-5543-419B-9539-A8C33044F900}" type="presOf" srcId="{B5BB3B02-06CC-4149-B5ED-26AAC6933AF4}" destId="{541F9760-59AD-4815-84A3-A765CEAF828B}" srcOrd="1" destOrd="0" presId="urn:microsoft.com/office/officeart/2005/8/layout/process2"/>
    <dgm:cxn modelId="{31B363DE-C41A-4DBA-BCB6-918ED829C259}" type="presOf" srcId="{E4BCB6BB-D685-4356-800C-571EB6280F0E}" destId="{9B1CEACE-12C1-4E19-BC9B-F2007749239B}" srcOrd="0" destOrd="0" presId="urn:microsoft.com/office/officeart/2005/8/layout/process2"/>
    <dgm:cxn modelId="{C4F4D479-705A-4351-83DF-71FA57A8C53D}"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A4411C2-6516-47DB-B63B-6B5AE2B77DA0}" type="presOf" srcId="{AE65DDA0-BF4F-4EC6-BCE5-42973B7842F1}" destId="{65F41CA7-6A10-4773-B602-485F2AA41B71}" srcOrd="0" destOrd="0" presId="urn:microsoft.com/office/officeart/2005/8/layout/process2"/>
    <dgm:cxn modelId="{BCDC977A-0596-4705-B8C9-C808A0BD2C34}" type="presOf" srcId="{0B77A3E0-BE57-469D-B7CE-0956DE9972AA}" destId="{9B8AC54C-6F90-4095-935C-E7DD9411D4C0}" srcOrd="1" destOrd="0" presId="urn:microsoft.com/office/officeart/2005/8/layout/process2"/>
    <dgm:cxn modelId="{57CB91EA-EA2D-45AF-A729-B7428F8F73CF}" type="presOf" srcId="{16432E35-BCDE-4EC0-9053-74150D8746BD}" destId="{B31EEDEE-8108-406E-A800-18B5A64916B7}" srcOrd="0" destOrd="0" presId="urn:microsoft.com/office/officeart/2005/8/layout/process2"/>
    <dgm:cxn modelId="{5DD9E588-4CB6-482B-80CD-C6E41BCAB681}" type="presOf" srcId="{0B77A3E0-BE57-469D-B7CE-0956DE9972AA}" destId="{B84A0D4A-A8CD-440C-9AE9-327EFFC809EE}" srcOrd="0" destOrd="0" presId="urn:microsoft.com/office/officeart/2005/8/layout/process2"/>
    <dgm:cxn modelId="{5E82519A-0EE9-4EFA-B6DF-932DC94EB6C6}" type="presOf" srcId="{DA85FDD7-1675-4060-91F4-EEDC0633CA13}" destId="{00BB0915-5BC5-4668-8C3B-7C3EA063C131}" srcOrd="0" destOrd="0" presId="urn:microsoft.com/office/officeart/2005/8/layout/process2"/>
    <dgm:cxn modelId="{A50EF60F-85AA-441A-B8FE-F6276C659BBD}" type="presOf" srcId="{E9878239-6E71-43F0-ADA1-E92AD4AB5D1D}" destId="{DCE03F17-CD84-4EFE-B66E-6B42D792890B}" srcOrd="0" destOrd="0" presId="urn:microsoft.com/office/officeart/2005/8/layout/process2"/>
    <dgm:cxn modelId="{8F449F35-2B6D-4D05-B352-D81DC31BFB8E}" type="presOf" srcId="{B5BB3B02-06CC-4149-B5ED-26AAC6933AF4}" destId="{ED11B7E8-7BAD-4554-9204-B0D78EE8E7E3}" srcOrd="0" destOrd="0" presId="urn:microsoft.com/office/officeart/2005/8/layout/process2"/>
    <dgm:cxn modelId="{A416E5F5-796D-479E-96BB-5A03D45F9DDD}" type="presOf" srcId="{2E0FE500-CF32-4491-A8B0-71B52E28FDAD}" destId="{B6B05054-D108-4BB8-A952-E029B3C328D8}" srcOrd="0" destOrd="0" presId="urn:microsoft.com/office/officeart/2005/8/layout/process2"/>
    <dgm:cxn modelId="{E70EB1C3-2776-4BBF-8BC2-13349A837E52}"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01589C56-0597-4D6C-ACCA-3072F3AC7937}"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AF0160F9-7E1D-4A9C-8968-BF79B68EDA39}" type="presOf" srcId="{AE65DDA0-BF4F-4EC6-BCE5-42973B7842F1}" destId="{B4A4EAB2-E049-428C-BBE3-0738A86E1D74}"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B733C5A1-6C17-41EF-8BDF-848E5893826B}" type="presParOf" srcId="{B31EEDEE-8108-406E-A800-18B5A64916B7}" destId="{00BB0915-5BC5-4668-8C3B-7C3EA063C131}" srcOrd="0" destOrd="0" presId="urn:microsoft.com/office/officeart/2005/8/layout/process2"/>
    <dgm:cxn modelId="{B490ED36-E4E3-449D-B51F-C485D704BC39}" type="presParOf" srcId="{B31EEDEE-8108-406E-A800-18B5A64916B7}" destId="{65F41CA7-6A10-4773-B602-485F2AA41B71}" srcOrd="1" destOrd="0" presId="urn:microsoft.com/office/officeart/2005/8/layout/process2"/>
    <dgm:cxn modelId="{3934B568-46FC-48D0-BF58-E44BFC2BBCFF}" type="presParOf" srcId="{65F41CA7-6A10-4773-B602-485F2AA41B71}" destId="{B4A4EAB2-E049-428C-BBE3-0738A86E1D74}" srcOrd="0" destOrd="0" presId="urn:microsoft.com/office/officeart/2005/8/layout/process2"/>
    <dgm:cxn modelId="{E9671F3E-1F9C-4278-8ACF-209EF434228A}" type="presParOf" srcId="{B31EEDEE-8108-406E-A800-18B5A64916B7}" destId="{62FB4B6D-6365-4FA1-84A9-FB0D939BFFE3}" srcOrd="2" destOrd="0" presId="urn:microsoft.com/office/officeart/2005/8/layout/process2"/>
    <dgm:cxn modelId="{87C63000-6E7E-4490-858B-0AA3EF07D3D1}" type="presParOf" srcId="{B31EEDEE-8108-406E-A800-18B5A64916B7}" destId="{DCE03F17-CD84-4EFE-B66E-6B42D792890B}" srcOrd="3" destOrd="0" presId="urn:microsoft.com/office/officeart/2005/8/layout/process2"/>
    <dgm:cxn modelId="{7EAC351C-1B3E-4266-A55D-A8B04B558AD6}" type="presParOf" srcId="{DCE03F17-CD84-4EFE-B66E-6B42D792890B}" destId="{7047B67C-1F4D-485D-8943-55D62503ABC2}" srcOrd="0" destOrd="0" presId="urn:microsoft.com/office/officeart/2005/8/layout/process2"/>
    <dgm:cxn modelId="{9738282F-F800-4F96-A621-FD3D29D98591}" type="presParOf" srcId="{B31EEDEE-8108-406E-A800-18B5A64916B7}" destId="{9B1CEACE-12C1-4E19-BC9B-F2007749239B}" srcOrd="4" destOrd="0" presId="urn:microsoft.com/office/officeart/2005/8/layout/process2"/>
    <dgm:cxn modelId="{CC200C4E-2E8B-4206-AC46-44479BFCA6FB}" type="presParOf" srcId="{B31EEDEE-8108-406E-A800-18B5A64916B7}" destId="{ED11B7E8-7BAD-4554-9204-B0D78EE8E7E3}" srcOrd="5" destOrd="0" presId="urn:microsoft.com/office/officeart/2005/8/layout/process2"/>
    <dgm:cxn modelId="{682F89B0-7176-49E7-B129-4056CE8CE1BC}" type="presParOf" srcId="{ED11B7E8-7BAD-4554-9204-B0D78EE8E7E3}" destId="{541F9760-59AD-4815-84A3-A765CEAF828B}" srcOrd="0" destOrd="0" presId="urn:microsoft.com/office/officeart/2005/8/layout/process2"/>
    <dgm:cxn modelId="{D085FFA2-4FCF-4042-9707-73C1B3B6E2BB}" type="presParOf" srcId="{B31EEDEE-8108-406E-A800-18B5A64916B7}" destId="{B6B05054-D108-4BB8-A952-E029B3C328D8}" srcOrd="6" destOrd="0" presId="urn:microsoft.com/office/officeart/2005/8/layout/process2"/>
    <dgm:cxn modelId="{CF90AA8A-A584-4866-A81A-A6790766B177}" type="presParOf" srcId="{B31EEDEE-8108-406E-A800-18B5A64916B7}" destId="{B84A0D4A-A8CD-440C-9AE9-327EFFC809EE}" srcOrd="7" destOrd="0" presId="urn:microsoft.com/office/officeart/2005/8/layout/process2"/>
    <dgm:cxn modelId="{561718B5-EF10-4581-A23F-5C4B65FD0ABF}" type="presParOf" srcId="{B84A0D4A-A8CD-440C-9AE9-327EFFC809EE}" destId="{9B8AC54C-6F90-4095-935C-E7DD9411D4C0}" srcOrd="0" destOrd="0" presId="urn:microsoft.com/office/officeart/2005/8/layout/process2"/>
    <dgm:cxn modelId="{A48B4D60-FB49-4873-B2E0-FE54ABDA55D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7991CB6-351A-4479-BCB3-E35C172AFECD}" type="doc">
      <dgm:prSet loTypeId="urn:microsoft.com/office/officeart/2005/8/layout/radial4" loCatId="relationship" qsTypeId="urn:microsoft.com/office/officeart/2005/8/quickstyle/3d1" qsCatId="3D" csTypeId="urn:microsoft.com/office/officeart/2005/8/colors/accent6_2" csCatId="accent6" phldr="1"/>
      <dgm:spPr/>
      <dgm:t>
        <a:bodyPr/>
        <a:lstStyle/>
        <a:p>
          <a:endParaRPr lang="en-US"/>
        </a:p>
      </dgm:t>
    </dgm:pt>
    <dgm:pt modelId="{3F991C47-5F3A-41A8-8BF6-79CF738D55E9}">
      <dgm:prSet phldrT="[Text]" custT="1"/>
      <dgm:spPr/>
      <dgm:t>
        <a:bodyPr/>
        <a:lstStyle/>
        <a:p>
          <a:pPr rtl="1"/>
          <a:r>
            <a:rPr lang="fa-IR" sz="2800" dirty="0" smtClean="0">
              <a:cs typeface="B Nazanin" panose="00000400000000000000" pitchFamily="2" charset="-78"/>
            </a:rPr>
            <a:t>گزاره نویسی</a:t>
          </a:r>
          <a:endParaRPr lang="en-US" sz="2800" dirty="0">
            <a:cs typeface="B Nazanin" panose="00000400000000000000" pitchFamily="2" charset="-78"/>
          </a:endParaRPr>
        </a:p>
      </dgm:t>
    </dgm:pt>
    <dgm:pt modelId="{EA8FECDE-6C46-4630-8C28-B61A9993B341}" type="parTrans" cxnId="{0634225C-6766-4D12-9115-0A1E4403A256}">
      <dgm:prSet/>
      <dgm:spPr/>
      <dgm:t>
        <a:bodyPr/>
        <a:lstStyle/>
        <a:p>
          <a:pPr rtl="1"/>
          <a:endParaRPr lang="en-US" sz="2800">
            <a:cs typeface="B Nazanin" panose="00000400000000000000" pitchFamily="2" charset="-78"/>
          </a:endParaRPr>
        </a:p>
      </dgm:t>
    </dgm:pt>
    <dgm:pt modelId="{3B1F76E4-4857-489D-8F5E-1201118DA22E}" type="sibTrans" cxnId="{0634225C-6766-4D12-9115-0A1E4403A256}">
      <dgm:prSet/>
      <dgm:spPr/>
      <dgm:t>
        <a:bodyPr/>
        <a:lstStyle/>
        <a:p>
          <a:pPr rtl="1"/>
          <a:endParaRPr lang="en-US" sz="2800">
            <a:cs typeface="B Nazanin" panose="00000400000000000000" pitchFamily="2" charset="-78"/>
          </a:endParaRPr>
        </a:p>
      </dgm:t>
    </dgm:pt>
    <dgm:pt modelId="{2C8AC898-669E-4CFF-B80F-28E878E4E5FE}">
      <dgm:prSet phldrT="[Text]" custT="1"/>
      <dgm:spPr/>
      <dgm:t>
        <a:bodyPr/>
        <a:lstStyle/>
        <a:p>
          <a:pPr rtl="1"/>
          <a:r>
            <a:rPr lang="fa-IR" sz="2800" dirty="0" smtClean="0">
              <a:cs typeface="B Nazanin" panose="00000400000000000000" pitchFamily="2" charset="-78"/>
            </a:rPr>
            <a:t>الف. گزاره های جزوه</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AEDA9D-9612-4183-BEE6-CF083C740652}" type="parTrans" cxnId="{03855C67-7B5F-4051-9883-4A16A79A839B}">
      <dgm:prSet custT="1"/>
      <dgm:spPr/>
      <dgm:t>
        <a:bodyPr/>
        <a:lstStyle/>
        <a:p>
          <a:pPr rtl="1"/>
          <a:endParaRPr lang="en-US" sz="2800">
            <a:cs typeface="B Nazanin" panose="00000400000000000000" pitchFamily="2" charset="-78"/>
          </a:endParaRPr>
        </a:p>
      </dgm:t>
    </dgm:pt>
    <dgm:pt modelId="{9275736A-9846-40A8-AA3B-14C05A88B22F}" type="sibTrans" cxnId="{03855C67-7B5F-4051-9883-4A16A79A839B}">
      <dgm:prSet/>
      <dgm:spPr/>
      <dgm:t>
        <a:bodyPr/>
        <a:lstStyle/>
        <a:p>
          <a:pPr rtl="1"/>
          <a:endParaRPr lang="en-US" sz="2800">
            <a:cs typeface="B Nazanin" panose="00000400000000000000" pitchFamily="2" charset="-78"/>
          </a:endParaRPr>
        </a:p>
      </dgm:t>
    </dgm:pt>
    <dgm:pt modelId="{D5F31119-8737-40F7-8325-58B332CD3027}">
      <dgm:prSet phldrT="[Text]" custT="1"/>
      <dgm:spPr/>
      <dgm:t>
        <a:bodyPr/>
        <a:lstStyle/>
        <a:p>
          <a:pPr rtl="1"/>
          <a:r>
            <a:rPr lang="fa-IR" sz="2800" dirty="0" smtClean="0">
              <a:cs typeface="B Nazanin" panose="00000400000000000000" pitchFamily="2" charset="-78"/>
            </a:rPr>
            <a:t>ج. گزاره های المیزان</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6378E42-20A1-4F3F-AC1F-BB476DA8839E}" type="parTrans" cxnId="{43EF6037-041C-4CA3-895E-CF1B98A897BA}">
      <dgm:prSet custT="1"/>
      <dgm:spPr/>
      <dgm:t>
        <a:bodyPr/>
        <a:lstStyle/>
        <a:p>
          <a:pPr rtl="1"/>
          <a:endParaRPr lang="en-US" sz="2800">
            <a:cs typeface="B Nazanin" panose="00000400000000000000" pitchFamily="2" charset="-78"/>
          </a:endParaRPr>
        </a:p>
      </dgm:t>
    </dgm:pt>
    <dgm:pt modelId="{78DBB974-53B7-4778-9D3E-4B847B8395A6}" type="sibTrans" cxnId="{43EF6037-041C-4CA3-895E-CF1B98A897BA}">
      <dgm:prSet/>
      <dgm:spPr/>
      <dgm:t>
        <a:bodyPr/>
        <a:lstStyle/>
        <a:p>
          <a:pPr rtl="1"/>
          <a:endParaRPr lang="en-US" sz="2800">
            <a:cs typeface="B Nazanin" panose="00000400000000000000" pitchFamily="2" charset="-78"/>
          </a:endParaRPr>
        </a:p>
      </dgm:t>
    </dgm:pt>
    <dgm:pt modelId="{756D2FD4-3B65-4CDE-AD8C-8841E3111C98}">
      <dgm:prSet phldrT="[Text]" custT="1"/>
      <dgm:spPr/>
      <dgm:t>
        <a:bodyPr/>
        <a:lstStyle/>
        <a:p>
          <a:pPr rtl="1"/>
          <a:r>
            <a:rPr lang="fa-IR" sz="2800" dirty="0" smtClean="0">
              <a:cs typeface="B Nazanin" panose="00000400000000000000" pitchFamily="2" charset="-78"/>
            </a:rPr>
            <a:t>ب. گزاره های کلی سوره</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F439997-9407-4757-A5E5-1EF8747C208A}" type="parTrans" cxnId="{5DE15E0E-55C0-45E4-BD92-D11CA875806C}">
      <dgm:prSet/>
      <dgm:spPr/>
      <dgm:t>
        <a:bodyPr/>
        <a:lstStyle/>
        <a:p>
          <a:endParaRPr lang="en-US"/>
        </a:p>
      </dgm:t>
    </dgm:pt>
    <dgm:pt modelId="{C507378D-EFBD-4127-B075-2B2D1AAA8899}" type="sibTrans" cxnId="{5DE15E0E-55C0-45E4-BD92-D11CA875806C}">
      <dgm:prSet/>
      <dgm:spPr/>
      <dgm:t>
        <a:bodyPr/>
        <a:lstStyle/>
        <a:p>
          <a:endParaRPr lang="en-US"/>
        </a:p>
      </dgm:t>
    </dgm:pt>
    <dgm:pt modelId="{C99AB1DB-69BF-4B98-A8F7-28F3927C5D71}" type="pres">
      <dgm:prSet presAssocID="{87991CB6-351A-4479-BCB3-E35C172AFECD}" presName="cycle" presStyleCnt="0">
        <dgm:presLayoutVars>
          <dgm:chMax val="1"/>
          <dgm:dir val="rev"/>
          <dgm:animLvl val="ctr"/>
          <dgm:resizeHandles val="exact"/>
        </dgm:presLayoutVars>
      </dgm:prSet>
      <dgm:spPr/>
      <dgm:t>
        <a:bodyPr/>
        <a:lstStyle/>
        <a:p>
          <a:endParaRPr lang="en-US"/>
        </a:p>
      </dgm:t>
    </dgm:pt>
    <dgm:pt modelId="{E4A3869A-7376-4C83-B44A-1FFA10856E00}" type="pres">
      <dgm:prSet presAssocID="{3F991C47-5F3A-41A8-8BF6-79CF738D55E9}" presName="centerShape" presStyleLbl="node0" presStyleIdx="0" presStyleCnt="1"/>
      <dgm:spPr/>
      <dgm:t>
        <a:bodyPr/>
        <a:lstStyle/>
        <a:p>
          <a:endParaRPr lang="en-US"/>
        </a:p>
      </dgm:t>
    </dgm:pt>
    <dgm:pt modelId="{BAB4F041-1958-45BB-B5BD-C14D89A1227F}" type="pres">
      <dgm:prSet presAssocID="{A7AEDA9D-9612-4183-BEE6-CF083C740652}" presName="parTrans" presStyleLbl="bgSibTrans2D1" presStyleIdx="0" presStyleCnt="3"/>
      <dgm:spPr/>
      <dgm:t>
        <a:bodyPr/>
        <a:lstStyle/>
        <a:p>
          <a:endParaRPr lang="en-US"/>
        </a:p>
      </dgm:t>
    </dgm:pt>
    <dgm:pt modelId="{7728860B-D076-463C-B21F-391E82C169D3}" type="pres">
      <dgm:prSet presAssocID="{2C8AC898-669E-4CFF-B80F-28E878E4E5FE}" presName="node" presStyleLbl="node1" presStyleIdx="0" presStyleCnt="3">
        <dgm:presLayoutVars>
          <dgm:bulletEnabled val="1"/>
        </dgm:presLayoutVars>
      </dgm:prSet>
      <dgm:spPr/>
      <dgm:t>
        <a:bodyPr/>
        <a:lstStyle/>
        <a:p>
          <a:endParaRPr lang="en-US"/>
        </a:p>
      </dgm:t>
    </dgm:pt>
    <dgm:pt modelId="{AA96A4E6-5AEF-44A5-B50A-38A845EA39B6}" type="pres">
      <dgm:prSet presAssocID="{6F439997-9407-4757-A5E5-1EF8747C208A}" presName="parTrans" presStyleLbl="bgSibTrans2D1" presStyleIdx="1" presStyleCnt="3"/>
      <dgm:spPr/>
      <dgm:t>
        <a:bodyPr/>
        <a:lstStyle/>
        <a:p>
          <a:endParaRPr lang="en-US"/>
        </a:p>
      </dgm:t>
    </dgm:pt>
    <dgm:pt modelId="{B58F1CAC-4796-425B-962C-F341626D8611}" type="pres">
      <dgm:prSet presAssocID="{756D2FD4-3B65-4CDE-AD8C-8841E3111C98}" presName="node" presStyleLbl="node1" presStyleIdx="1" presStyleCnt="3">
        <dgm:presLayoutVars>
          <dgm:bulletEnabled val="1"/>
        </dgm:presLayoutVars>
      </dgm:prSet>
      <dgm:spPr/>
      <dgm:t>
        <a:bodyPr/>
        <a:lstStyle/>
        <a:p>
          <a:endParaRPr lang="en-US"/>
        </a:p>
      </dgm:t>
    </dgm:pt>
    <dgm:pt modelId="{5618AFCB-B5A2-44EE-8BC1-2F854486C6D9}" type="pres">
      <dgm:prSet presAssocID="{C6378E42-20A1-4F3F-AC1F-BB476DA8839E}" presName="parTrans" presStyleLbl="bgSibTrans2D1" presStyleIdx="2" presStyleCnt="3"/>
      <dgm:spPr/>
      <dgm:t>
        <a:bodyPr/>
        <a:lstStyle/>
        <a:p>
          <a:endParaRPr lang="en-US"/>
        </a:p>
      </dgm:t>
    </dgm:pt>
    <dgm:pt modelId="{F8F92CFF-41AF-4C65-82F5-1E8E74B45B8F}" type="pres">
      <dgm:prSet presAssocID="{D5F31119-8737-40F7-8325-58B332CD3027}" presName="node" presStyleLbl="node1" presStyleIdx="2" presStyleCnt="3">
        <dgm:presLayoutVars>
          <dgm:bulletEnabled val="1"/>
        </dgm:presLayoutVars>
      </dgm:prSet>
      <dgm:spPr/>
      <dgm:t>
        <a:bodyPr/>
        <a:lstStyle/>
        <a:p>
          <a:endParaRPr lang="en-US"/>
        </a:p>
      </dgm:t>
    </dgm:pt>
  </dgm:ptLst>
  <dgm:cxnLst>
    <dgm:cxn modelId="{0634225C-6766-4D12-9115-0A1E4403A256}" srcId="{87991CB6-351A-4479-BCB3-E35C172AFECD}" destId="{3F991C47-5F3A-41A8-8BF6-79CF738D55E9}" srcOrd="0" destOrd="0" parTransId="{EA8FECDE-6C46-4630-8C28-B61A9993B341}" sibTransId="{3B1F76E4-4857-489D-8F5E-1201118DA22E}"/>
    <dgm:cxn modelId="{F6D99653-5472-4031-828D-D091C2C0E452}" type="presOf" srcId="{6F439997-9407-4757-A5E5-1EF8747C208A}" destId="{AA96A4E6-5AEF-44A5-B50A-38A845EA39B6}" srcOrd="0" destOrd="0" presId="urn:microsoft.com/office/officeart/2005/8/layout/radial4"/>
    <dgm:cxn modelId="{4672544A-31D5-4D02-8B4D-7843C17F92AF}" type="presOf" srcId="{87991CB6-351A-4479-BCB3-E35C172AFECD}" destId="{C99AB1DB-69BF-4B98-A8F7-28F3927C5D71}" srcOrd="0" destOrd="0" presId="urn:microsoft.com/office/officeart/2005/8/layout/radial4"/>
    <dgm:cxn modelId="{D8901B6A-CF33-47EF-9E8E-CDC576D64935}" type="presOf" srcId="{A7AEDA9D-9612-4183-BEE6-CF083C740652}" destId="{BAB4F041-1958-45BB-B5BD-C14D89A1227F}" srcOrd="0" destOrd="0" presId="urn:microsoft.com/office/officeart/2005/8/layout/radial4"/>
    <dgm:cxn modelId="{484F8DB0-3B11-46E1-9D9B-0CDF33470AD5}" type="presOf" srcId="{D5F31119-8737-40F7-8325-58B332CD3027}" destId="{F8F92CFF-41AF-4C65-82F5-1E8E74B45B8F}" srcOrd="0" destOrd="0" presId="urn:microsoft.com/office/officeart/2005/8/layout/radial4"/>
    <dgm:cxn modelId="{5DE15E0E-55C0-45E4-BD92-D11CA875806C}" srcId="{3F991C47-5F3A-41A8-8BF6-79CF738D55E9}" destId="{756D2FD4-3B65-4CDE-AD8C-8841E3111C98}" srcOrd="1" destOrd="0" parTransId="{6F439997-9407-4757-A5E5-1EF8747C208A}" sibTransId="{C507378D-EFBD-4127-B075-2B2D1AAA8899}"/>
    <dgm:cxn modelId="{43EF6037-041C-4CA3-895E-CF1B98A897BA}" srcId="{3F991C47-5F3A-41A8-8BF6-79CF738D55E9}" destId="{D5F31119-8737-40F7-8325-58B332CD3027}" srcOrd="2" destOrd="0" parTransId="{C6378E42-20A1-4F3F-AC1F-BB476DA8839E}" sibTransId="{78DBB974-53B7-4778-9D3E-4B847B8395A6}"/>
    <dgm:cxn modelId="{9DDB7B33-7994-4696-B83A-86E781898A08}" type="presOf" srcId="{2C8AC898-669E-4CFF-B80F-28E878E4E5FE}" destId="{7728860B-D076-463C-B21F-391E82C169D3}" srcOrd="0" destOrd="0" presId="urn:microsoft.com/office/officeart/2005/8/layout/radial4"/>
    <dgm:cxn modelId="{20FD6A00-9C7B-48AF-96EE-5B5A9D71D270}" type="presOf" srcId="{C6378E42-20A1-4F3F-AC1F-BB476DA8839E}" destId="{5618AFCB-B5A2-44EE-8BC1-2F854486C6D9}" srcOrd="0" destOrd="0" presId="urn:microsoft.com/office/officeart/2005/8/layout/radial4"/>
    <dgm:cxn modelId="{93455167-20A3-4074-9978-956403F5909B}" type="presOf" srcId="{3F991C47-5F3A-41A8-8BF6-79CF738D55E9}" destId="{E4A3869A-7376-4C83-B44A-1FFA10856E00}" srcOrd="0" destOrd="0" presId="urn:microsoft.com/office/officeart/2005/8/layout/radial4"/>
    <dgm:cxn modelId="{81396BE9-3192-4258-A68A-89E27E390921}" type="presOf" srcId="{756D2FD4-3B65-4CDE-AD8C-8841E3111C98}" destId="{B58F1CAC-4796-425B-962C-F341626D8611}" srcOrd="0" destOrd="0" presId="urn:microsoft.com/office/officeart/2005/8/layout/radial4"/>
    <dgm:cxn modelId="{03855C67-7B5F-4051-9883-4A16A79A839B}" srcId="{3F991C47-5F3A-41A8-8BF6-79CF738D55E9}" destId="{2C8AC898-669E-4CFF-B80F-28E878E4E5FE}" srcOrd="0" destOrd="0" parTransId="{A7AEDA9D-9612-4183-BEE6-CF083C740652}" sibTransId="{9275736A-9846-40A8-AA3B-14C05A88B22F}"/>
    <dgm:cxn modelId="{B8261BB3-4EFA-462D-A31F-5E94F14E5B02}" type="presParOf" srcId="{C99AB1DB-69BF-4B98-A8F7-28F3927C5D71}" destId="{E4A3869A-7376-4C83-B44A-1FFA10856E00}" srcOrd="0" destOrd="0" presId="urn:microsoft.com/office/officeart/2005/8/layout/radial4"/>
    <dgm:cxn modelId="{C82BD999-E9BB-47F8-BFF2-FD084D8C79A0}" type="presParOf" srcId="{C99AB1DB-69BF-4B98-A8F7-28F3927C5D71}" destId="{BAB4F041-1958-45BB-B5BD-C14D89A1227F}" srcOrd="1" destOrd="0" presId="urn:microsoft.com/office/officeart/2005/8/layout/radial4"/>
    <dgm:cxn modelId="{3578F20F-740F-4D38-8EBC-230E1F3477B7}" type="presParOf" srcId="{C99AB1DB-69BF-4B98-A8F7-28F3927C5D71}" destId="{7728860B-D076-463C-B21F-391E82C169D3}" srcOrd="2" destOrd="0" presId="urn:microsoft.com/office/officeart/2005/8/layout/radial4"/>
    <dgm:cxn modelId="{F5147F20-02E4-4468-95EF-DC9123EB1568}" type="presParOf" srcId="{C99AB1DB-69BF-4B98-A8F7-28F3927C5D71}" destId="{AA96A4E6-5AEF-44A5-B50A-38A845EA39B6}" srcOrd="3" destOrd="0" presId="urn:microsoft.com/office/officeart/2005/8/layout/radial4"/>
    <dgm:cxn modelId="{EBAC185A-6EC3-42FF-A754-1765886EDD49}" type="presParOf" srcId="{C99AB1DB-69BF-4B98-A8F7-28F3927C5D71}" destId="{B58F1CAC-4796-425B-962C-F341626D8611}" srcOrd="4" destOrd="0" presId="urn:microsoft.com/office/officeart/2005/8/layout/radial4"/>
    <dgm:cxn modelId="{A69B9ED8-CB14-4180-A074-56E2ED20EC75}" type="presParOf" srcId="{C99AB1DB-69BF-4B98-A8F7-28F3927C5D71}" destId="{5618AFCB-B5A2-44EE-8BC1-2F854486C6D9}" srcOrd="5" destOrd="0" presId="urn:microsoft.com/office/officeart/2005/8/layout/radial4"/>
    <dgm:cxn modelId="{D3B88E8F-F764-46E9-A660-15B53A05CF45}" type="presParOf" srcId="{C99AB1DB-69BF-4B98-A8F7-28F3927C5D71}" destId="{F8F92CFF-41AF-4C65-82F5-1E8E74B45B8F}"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1058DD86-5AA7-4C71-A732-ACE61E7606C6}" type="presOf" srcId="{E4BCB6BB-D685-4356-800C-571EB6280F0E}" destId="{9B1CEACE-12C1-4E19-BC9B-F2007749239B}" srcOrd="0" destOrd="0" presId="urn:microsoft.com/office/officeart/2005/8/layout/process2"/>
    <dgm:cxn modelId="{E58CEFA1-CA66-4323-99EE-0064852C776A}" type="presOf" srcId="{00A8C860-C1DF-45E9-8054-9A4EFD710E56}" destId="{62FB4B6D-6365-4FA1-84A9-FB0D939BFFE3}" srcOrd="0" destOrd="0" presId="urn:microsoft.com/office/officeart/2005/8/layout/process2"/>
    <dgm:cxn modelId="{CB37291B-733D-45B0-B240-FB02683C43E5}" type="presOf" srcId="{B5BB3B02-06CC-4149-B5ED-26AAC6933AF4}" destId="{ED11B7E8-7BAD-4554-9204-B0D78EE8E7E3}" srcOrd="0" destOrd="0" presId="urn:microsoft.com/office/officeart/2005/8/layout/process2"/>
    <dgm:cxn modelId="{308C254F-5436-4D5E-9C90-258D158129AA}" type="presOf" srcId="{16432E35-BCDE-4EC0-9053-74150D8746BD}" destId="{B31EEDEE-8108-406E-A800-18B5A64916B7}" srcOrd="0" destOrd="0" presId="urn:microsoft.com/office/officeart/2005/8/layout/process2"/>
    <dgm:cxn modelId="{CD4E9EC0-6074-4D19-888F-C44FE6A41F59}" type="presOf" srcId="{E9878239-6E71-43F0-ADA1-E92AD4AB5D1D}" destId="{DCE03F17-CD84-4EFE-B66E-6B42D792890B}"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FDDAD126-224D-46F1-88A7-2B75A4AC5DF9}" type="presOf" srcId="{0B77A3E0-BE57-469D-B7CE-0956DE9972AA}" destId="{B84A0D4A-A8CD-440C-9AE9-327EFFC809EE}" srcOrd="0" destOrd="0" presId="urn:microsoft.com/office/officeart/2005/8/layout/process2"/>
    <dgm:cxn modelId="{7DE15F33-0349-4D4E-8C4B-21CBF265D231}" type="presOf" srcId="{0B77A3E0-BE57-469D-B7CE-0956DE9972AA}" destId="{9B8AC54C-6F90-4095-935C-E7DD9411D4C0}" srcOrd="1" destOrd="0" presId="urn:microsoft.com/office/officeart/2005/8/layout/process2"/>
    <dgm:cxn modelId="{FF2338B7-210C-4194-BF81-2438AC25FD5B}" type="presOf" srcId="{E9878239-6E71-43F0-ADA1-E92AD4AB5D1D}" destId="{7047B67C-1F4D-485D-8943-55D62503ABC2}" srcOrd="1" destOrd="0" presId="urn:microsoft.com/office/officeart/2005/8/layout/process2"/>
    <dgm:cxn modelId="{8E0EC41F-C181-4744-A7E0-379656FFDF58}" type="presOf" srcId="{AE65DDA0-BF4F-4EC6-BCE5-42973B7842F1}" destId="{65F41CA7-6A10-4773-B602-485F2AA41B71}" srcOrd="0" destOrd="0" presId="urn:microsoft.com/office/officeart/2005/8/layout/process2"/>
    <dgm:cxn modelId="{CA009659-87E4-4313-9679-A3E851AD3070}" type="presOf" srcId="{DA85FDD7-1675-4060-91F4-EEDC0633CA13}" destId="{00BB0915-5BC5-4668-8C3B-7C3EA063C131}" srcOrd="0" destOrd="0" presId="urn:microsoft.com/office/officeart/2005/8/layout/process2"/>
    <dgm:cxn modelId="{72C20731-F312-4E69-BAC4-181C8EBFAB8E}"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707A28E2-F6DA-4639-BEDA-BF27E9E291B7}" type="presOf" srcId="{B5BB3B02-06CC-4149-B5ED-26AAC6933AF4}" destId="{541F9760-59AD-4815-84A3-A765CEAF828B}" srcOrd="1" destOrd="0" presId="urn:microsoft.com/office/officeart/2005/8/layout/process2"/>
    <dgm:cxn modelId="{CA019DF5-6C7D-418B-9033-72618D2F2E99}" type="presOf" srcId="{FA27738F-01C6-4BAF-9739-79CEE97260A0}" destId="{AE06EEA3-B618-4263-8472-E8E42EA02CBD}" srcOrd="0" destOrd="0" presId="urn:microsoft.com/office/officeart/2005/8/layout/process2"/>
    <dgm:cxn modelId="{D45D358A-19ED-492A-A868-7BEA3D775536}" type="presOf" srcId="{2E0FE500-CF32-4491-A8B0-71B52E28FDAD}" destId="{B6B05054-D108-4BB8-A952-E029B3C328D8}"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75B5E8A8-2B34-4676-A5A6-F26D4F0E7A25}" type="presParOf" srcId="{B31EEDEE-8108-406E-A800-18B5A64916B7}" destId="{00BB0915-5BC5-4668-8C3B-7C3EA063C131}" srcOrd="0" destOrd="0" presId="urn:microsoft.com/office/officeart/2005/8/layout/process2"/>
    <dgm:cxn modelId="{EF7C341C-D55C-4181-B3A2-BA2E21C268C9}" type="presParOf" srcId="{B31EEDEE-8108-406E-A800-18B5A64916B7}" destId="{65F41CA7-6A10-4773-B602-485F2AA41B71}" srcOrd="1" destOrd="0" presId="urn:microsoft.com/office/officeart/2005/8/layout/process2"/>
    <dgm:cxn modelId="{B055FA47-3CA1-47FC-AF23-14FA3DF37781}" type="presParOf" srcId="{65F41CA7-6A10-4773-B602-485F2AA41B71}" destId="{B4A4EAB2-E049-428C-BBE3-0738A86E1D74}" srcOrd="0" destOrd="0" presId="urn:microsoft.com/office/officeart/2005/8/layout/process2"/>
    <dgm:cxn modelId="{AF5B8BEE-B561-4F3F-A680-64EC9E4080CE}" type="presParOf" srcId="{B31EEDEE-8108-406E-A800-18B5A64916B7}" destId="{62FB4B6D-6365-4FA1-84A9-FB0D939BFFE3}" srcOrd="2" destOrd="0" presId="urn:microsoft.com/office/officeart/2005/8/layout/process2"/>
    <dgm:cxn modelId="{F353B4FE-342D-402E-95C7-2A0BAE990856}" type="presParOf" srcId="{B31EEDEE-8108-406E-A800-18B5A64916B7}" destId="{DCE03F17-CD84-4EFE-B66E-6B42D792890B}" srcOrd="3" destOrd="0" presId="urn:microsoft.com/office/officeart/2005/8/layout/process2"/>
    <dgm:cxn modelId="{F1026AAE-97C5-492B-AEED-9F4E3F04906C}" type="presParOf" srcId="{DCE03F17-CD84-4EFE-B66E-6B42D792890B}" destId="{7047B67C-1F4D-485D-8943-55D62503ABC2}" srcOrd="0" destOrd="0" presId="urn:microsoft.com/office/officeart/2005/8/layout/process2"/>
    <dgm:cxn modelId="{A9EF84AD-7A14-46A3-8A85-8AC288E0D619}" type="presParOf" srcId="{B31EEDEE-8108-406E-A800-18B5A64916B7}" destId="{9B1CEACE-12C1-4E19-BC9B-F2007749239B}" srcOrd="4" destOrd="0" presId="urn:microsoft.com/office/officeart/2005/8/layout/process2"/>
    <dgm:cxn modelId="{C53214CB-159B-4B2E-9D4D-31760EB700D4}" type="presParOf" srcId="{B31EEDEE-8108-406E-A800-18B5A64916B7}" destId="{ED11B7E8-7BAD-4554-9204-B0D78EE8E7E3}" srcOrd="5" destOrd="0" presId="urn:microsoft.com/office/officeart/2005/8/layout/process2"/>
    <dgm:cxn modelId="{604EF985-8DCA-4A16-A81A-C57D5B8DF36D}" type="presParOf" srcId="{ED11B7E8-7BAD-4554-9204-B0D78EE8E7E3}" destId="{541F9760-59AD-4815-84A3-A765CEAF828B}" srcOrd="0" destOrd="0" presId="urn:microsoft.com/office/officeart/2005/8/layout/process2"/>
    <dgm:cxn modelId="{BA3CAD9C-31F2-40D3-92E2-6F03D374CD0C}" type="presParOf" srcId="{B31EEDEE-8108-406E-A800-18B5A64916B7}" destId="{B6B05054-D108-4BB8-A952-E029B3C328D8}" srcOrd="6" destOrd="0" presId="urn:microsoft.com/office/officeart/2005/8/layout/process2"/>
    <dgm:cxn modelId="{86492275-295F-4A2E-A40D-F57B1A1BCA24}" type="presParOf" srcId="{B31EEDEE-8108-406E-A800-18B5A64916B7}" destId="{B84A0D4A-A8CD-440C-9AE9-327EFFC809EE}" srcOrd="7" destOrd="0" presId="urn:microsoft.com/office/officeart/2005/8/layout/process2"/>
    <dgm:cxn modelId="{4D92F069-647E-4FD1-A935-EC3916B8EF71}" type="presParOf" srcId="{B84A0D4A-A8CD-440C-9AE9-327EFFC809EE}" destId="{9B8AC54C-6F90-4095-935C-E7DD9411D4C0}" srcOrd="0" destOrd="0" presId="urn:microsoft.com/office/officeart/2005/8/layout/process2"/>
    <dgm:cxn modelId="{EFAFFBA2-BBED-4B5F-A142-07151F9F2284}"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43C121"/>
          </a:solidFill>
        </a:ln>
      </dgm:spPr>
      <dgm:t>
        <a:bodyPr/>
        <a:lstStyle/>
        <a:p>
          <a:pPr rtl="1">
            <a:spcBef>
              <a:spcPts val="0"/>
            </a:spcBef>
            <a:spcAft>
              <a:spcPts val="0"/>
            </a:spcAft>
          </a:pPr>
          <a:r>
            <a:rPr lang="fa-IR" sz="1400" b="1" dirty="0" smtClean="0">
              <a:cs typeface="B Nazanin" panose="00000400000000000000" pitchFamily="2" charset="-78"/>
            </a:rPr>
            <a:t>مطالعه سوره</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b="1" dirty="0" smtClean="0">
              <a:cs typeface="B Nazanin" panose="00000400000000000000" pitchFamily="2" charset="-78"/>
            </a:rPr>
            <a:t>1. تفکر درباره </a:t>
          </a:r>
        </a:p>
        <a:p>
          <a:pPr rtl="1">
            <a:spcBef>
              <a:spcPts val="0"/>
            </a:spcBef>
            <a:spcAft>
              <a:spcPts val="0"/>
            </a:spcAft>
          </a:pPr>
          <a:r>
            <a:rPr lang="fa-IR" sz="1400" b="1" dirty="0" smtClean="0">
              <a:cs typeface="B Nazanin" panose="00000400000000000000" pitchFamily="2" charset="-78"/>
            </a:rPr>
            <a:t>موضوعات</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b="1">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b="1">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b="1" dirty="0" smtClean="0">
              <a:cs typeface="B Nazanin" panose="00000400000000000000" pitchFamily="2" charset="-78"/>
            </a:rPr>
            <a:t>2. گزاره نویسی</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b="1">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b="1">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b="1" dirty="0" smtClean="0">
              <a:cs typeface="B Nazanin" panose="00000400000000000000" pitchFamily="2" charset="-78"/>
            </a:rPr>
            <a:t>4. طهارت برای تدبر</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b="1">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b="1">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b="1" dirty="0" smtClean="0">
              <a:cs typeface="B Nazanin" panose="00000400000000000000" pitchFamily="2" charset="-78"/>
            </a:rPr>
            <a:t>3. غرض سوره</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b="1">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b="1">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471C8B8A-7D13-4B20-A86F-BBA3488D0A0C}" type="presOf" srcId="{FA27738F-01C6-4BAF-9739-79CEE97260A0}" destId="{AE06EEA3-B618-4263-8472-E8E42EA02CBD}"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EFD1D07F-6821-4B13-A271-2B689DCA9E0B}" type="presOf" srcId="{AE65DDA0-BF4F-4EC6-BCE5-42973B7842F1}" destId="{B4A4EAB2-E049-428C-BBE3-0738A86E1D74}" srcOrd="1" destOrd="0" presId="urn:microsoft.com/office/officeart/2005/8/layout/process2"/>
    <dgm:cxn modelId="{9E798F87-66ED-4E23-9331-7D0FCB351682}" type="presOf" srcId="{E9878239-6E71-43F0-ADA1-E92AD4AB5D1D}" destId="{7047B67C-1F4D-485D-8943-55D62503ABC2}" srcOrd="1" destOrd="0" presId="urn:microsoft.com/office/officeart/2005/8/layout/process2"/>
    <dgm:cxn modelId="{9CD281D0-74FE-4789-A212-A76CC724F934}" type="presOf" srcId="{00A8C860-C1DF-45E9-8054-9A4EFD710E56}" destId="{62FB4B6D-6365-4FA1-84A9-FB0D939BFFE3}" srcOrd="0" destOrd="0" presId="urn:microsoft.com/office/officeart/2005/8/layout/process2"/>
    <dgm:cxn modelId="{6323D369-4C0F-43BD-A2F8-5FB0883F4821}" type="presOf" srcId="{AE65DDA0-BF4F-4EC6-BCE5-42973B7842F1}" destId="{65F41CA7-6A10-4773-B602-485F2AA41B71}" srcOrd="0" destOrd="0" presId="urn:microsoft.com/office/officeart/2005/8/layout/process2"/>
    <dgm:cxn modelId="{676AD950-B690-468A-8F16-A3D262606154}" type="presOf" srcId="{2E0FE500-CF32-4491-A8B0-71B52E28FDAD}" destId="{B6B05054-D108-4BB8-A952-E029B3C328D8}" srcOrd="0" destOrd="0" presId="urn:microsoft.com/office/officeart/2005/8/layout/process2"/>
    <dgm:cxn modelId="{362E3AD6-705E-4330-881B-3AACFAF3D3EF}" type="presOf" srcId="{B5BB3B02-06CC-4149-B5ED-26AAC6933AF4}" destId="{ED11B7E8-7BAD-4554-9204-B0D78EE8E7E3}" srcOrd="0" destOrd="0" presId="urn:microsoft.com/office/officeart/2005/8/layout/process2"/>
    <dgm:cxn modelId="{E77895B7-AE5C-4BD9-BF81-9C7C1E4AB943}" type="presOf" srcId="{E4BCB6BB-D685-4356-800C-571EB6280F0E}" destId="{9B1CEACE-12C1-4E19-BC9B-F2007749239B}" srcOrd="0" destOrd="0" presId="urn:microsoft.com/office/officeart/2005/8/layout/process2"/>
    <dgm:cxn modelId="{543858DF-25B8-4234-A912-DD206FE33ED2}" type="presOf" srcId="{16432E35-BCDE-4EC0-9053-74150D8746BD}" destId="{B31EEDEE-8108-406E-A800-18B5A64916B7}"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B5C4EA4-7D1C-484D-97FB-37B1DA898E28}" type="presOf" srcId="{E9878239-6E71-43F0-ADA1-E92AD4AB5D1D}" destId="{DCE03F17-CD84-4EFE-B66E-6B42D792890B}" srcOrd="0" destOrd="0" presId="urn:microsoft.com/office/officeart/2005/8/layout/process2"/>
    <dgm:cxn modelId="{97D5073C-5C9C-4AFB-8452-40BF33696D51}" type="presOf" srcId="{B5BB3B02-06CC-4149-B5ED-26AAC6933AF4}" destId="{541F9760-59AD-4815-84A3-A765CEAF828B}" srcOrd="1" destOrd="0" presId="urn:microsoft.com/office/officeart/2005/8/layout/process2"/>
    <dgm:cxn modelId="{3F8C1FD7-EB58-45AE-9887-F3F2D02076DE}" type="presOf" srcId="{DA85FDD7-1675-4060-91F4-EEDC0633CA13}" destId="{00BB0915-5BC5-4668-8C3B-7C3EA063C13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3DD249A-66E7-4D96-AE22-0BAEF8BA8C9C}" type="presOf" srcId="{0B77A3E0-BE57-469D-B7CE-0956DE9972AA}" destId="{9B8AC54C-6F90-4095-935C-E7DD9411D4C0}" srcOrd="1" destOrd="0" presId="urn:microsoft.com/office/officeart/2005/8/layout/process2"/>
    <dgm:cxn modelId="{192A8DB7-44BB-4BC0-A027-9A1056BAE704}" type="presOf" srcId="{0B77A3E0-BE57-469D-B7CE-0956DE9972AA}" destId="{B84A0D4A-A8CD-440C-9AE9-327EFFC809EE}"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C98EA107-2B4D-4EB1-9410-E285C1C3BEFC}" type="presParOf" srcId="{B31EEDEE-8108-406E-A800-18B5A64916B7}" destId="{00BB0915-5BC5-4668-8C3B-7C3EA063C131}" srcOrd="0" destOrd="0" presId="urn:microsoft.com/office/officeart/2005/8/layout/process2"/>
    <dgm:cxn modelId="{F68FFC72-44FD-4280-AC47-85472E6069C9}" type="presParOf" srcId="{B31EEDEE-8108-406E-A800-18B5A64916B7}" destId="{65F41CA7-6A10-4773-B602-485F2AA41B71}" srcOrd="1" destOrd="0" presId="urn:microsoft.com/office/officeart/2005/8/layout/process2"/>
    <dgm:cxn modelId="{9FE1BB97-A296-4E7F-9AC8-3A13D64DFD11}" type="presParOf" srcId="{65F41CA7-6A10-4773-B602-485F2AA41B71}" destId="{B4A4EAB2-E049-428C-BBE3-0738A86E1D74}" srcOrd="0" destOrd="0" presId="urn:microsoft.com/office/officeart/2005/8/layout/process2"/>
    <dgm:cxn modelId="{57279D60-B8F8-49F4-9289-5745F2AE72DF}" type="presParOf" srcId="{B31EEDEE-8108-406E-A800-18B5A64916B7}" destId="{62FB4B6D-6365-4FA1-84A9-FB0D939BFFE3}" srcOrd="2" destOrd="0" presId="urn:microsoft.com/office/officeart/2005/8/layout/process2"/>
    <dgm:cxn modelId="{EEE10A22-AA89-4C73-A5BA-2C8DA01DA7FA}" type="presParOf" srcId="{B31EEDEE-8108-406E-A800-18B5A64916B7}" destId="{DCE03F17-CD84-4EFE-B66E-6B42D792890B}" srcOrd="3" destOrd="0" presId="urn:microsoft.com/office/officeart/2005/8/layout/process2"/>
    <dgm:cxn modelId="{F82E96D4-64D6-4D40-B990-E7DA6666B7D5}" type="presParOf" srcId="{DCE03F17-CD84-4EFE-B66E-6B42D792890B}" destId="{7047B67C-1F4D-485D-8943-55D62503ABC2}" srcOrd="0" destOrd="0" presId="urn:microsoft.com/office/officeart/2005/8/layout/process2"/>
    <dgm:cxn modelId="{B55DF650-5D2A-458E-8C76-7DA59AA73ECB}" type="presParOf" srcId="{B31EEDEE-8108-406E-A800-18B5A64916B7}" destId="{9B1CEACE-12C1-4E19-BC9B-F2007749239B}" srcOrd="4" destOrd="0" presId="urn:microsoft.com/office/officeart/2005/8/layout/process2"/>
    <dgm:cxn modelId="{D41D0473-F31A-48CF-9F48-D53918786571}" type="presParOf" srcId="{B31EEDEE-8108-406E-A800-18B5A64916B7}" destId="{ED11B7E8-7BAD-4554-9204-B0D78EE8E7E3}" srcOrd="5" destOrd="0" presId="urn:microsoft.com/office/officeart/2005/8/layout/process2"/>
    <dgm:cxn modelId="{50615D1A-97DC-411D-977B-61880D95A815}" type="presParOf" srcId="{ED11B7E8-7BAD-4554-9204-B0D78EE8E7E3}" destId="{541F9760-59AD-4815-84A3-A765CEAF828B}" srcOrd="0" destOrd="0" presId="urn:microsoft.com/office/officeart/2005/8/layout/process2"/>
    <dgm:cxn modelId="{1997AA98-7649-489D-B62D-431CF2B0B99F}" type="presParOf" srcId="{B31EEDEE-8108-406E-A800-18B5A64916B7}" destId="{B6B05054-D108-4BB8-A952-E029B3C328D8}" srcOrd="6" destOrd="0" presId="urn:microsoft.com/office/officeart/2005/8/layout/process2"/>
    <dgm:cxn modelId="{5C8EA5B9-0FAA-4168-8E0F-89680C4D4BAA}" type="presParOf" srcId="{B31EEDEE-8108-406E-A800-18B5A64916B7}" destId="{B84A0D4A-A8CD-440C-9AE9-327EFFC809EE}" srcOrd="7" destOrd="0" presId="urn:microsoft.com/office/officeart/2005/8/layout/process2"/>
    <dgm:cxn modelId="{43D05248-F673-47B2-8D7B-09BF9CBAD3E1}" type="presParOf" srcId="{B84A0D4A-A8CD-440C-9AE9-327EFFC809EE}" destId="{9B8AC54C-6F90-4095-935C-E7DD9411D4C0}" srcOrd="0" destOrd="0" presId="urn:microsoft.com/office/officeart/2005/8/layout/process2"/>
    <dgm:cxn modelId="{BA599E17-6FEF-40DD-8804-297EA8D00CBB}"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9BD9266C-BC83-44CE-B02F-0CE256B8A6C4}" type="presOf" srcId="{0B77A3E0-BE57-469D-B7CE-0956DE9972AA}" destId="{9B8AC54C-6F90-4095-935C-E7DD9411D4C0}" srcOrd="1" destOrd="0" presId="urn:microsoft.com/office/officeart/2005/8/layout/process2"/>
    <dgm:cxn modelId="{46B25093-8071-47C0-BDEC-5FF727F04E0E}" type="presOf" srcId="{FA27738F-01C6-4BAF-9739-79CEE97260A0}" destId="{AE06EEA3-B618-4263-8472-E8E42EA02CBD}" srcOrd="0" destOrd="0" presId="urn:microsoft.com/office/officeart/2005/8/layout/process2"/>
    <dgm:cxn modelId="{739F2B7A-23D3-4574-9174-6C34B6E24D38}"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16A87532-1108-48D8-8FDA-BEAF6755501E}" type="presOf" srcId="{E4BCB6BB-D685-4356-800C-571EB6280F0E}" destId="{9B1CEACE-12C1-4E19-BC9B-F2007749239B}" srcOrd="0" destOrd="0" presId="urn:microsoft.com/office/officeart/2005/8/layout/process2"/>
    <dgm:cxn modelId="{57E40FAB-46AA-43A8-B9B6-4E60C60F7267}" type="presOf" srcId="{B5BB3B02-06CC-4149-B5ED-26AAC6933AF4}" destId="{ED11B7E8-7BAD-4554-9204-B0D78EE8E7E3}" srcOrd="0" destOrd="0" presId="urn:microsoft.com/office/officeart/2005/8/layout/process2"/>
    <dgm:cxn modelId="{680120B3-6960-4AD0-B987-3494DBD6EE9E}" type="presOf" srcId="{E9878239-6E71-43F0-ADA1-E92AD4AB5D1D}" destId="{DCE03F17-CD84-4EFE-B66E-6B42D792890B}" srcOrd="0" destOrd="0" presId="urn:microsoft.com/office/officeart/2005/8/layout/process2"/>
    <dgm:cxn modelId="{2BAAF8B4-4455-40E6-B724-477A4A60BAA8}" type="presOf" srcId="{AE65DDA0-BF4F-4EC6-BCE5-42973B7842F1}" destId="{65F41CA7-6A10-4773-B602-485F2AA41B71}" srcOrd="0" destOrd="0" presId="urn:microsoft.com/office/officeart/2005/8/layout/process2"/>
    <dgm:cxn modelId="{2C994A7E-E2FA-43DD-AA52-B142607F0D93}" type="presOf" srcId="{AE65DDA0-BF4F-4EC6-BCE5-42973B7842F1}" destId="{B4A4EAB2-E049-428C-BBE3-0738A86E1D74}" srcOrd="1" destOrd="0" presId="urn:microsoft.com/office/officeart/2005/8/layout/process2"/>
    <dgm:cxn modelId="{C00E8DC3-DC0C-485D-B277-608FEBB02EBF}" type="presOf" srcId="{E9878239-6E71-43F0-ADA1-E92AD4AB5D1D}" destId="{7047B67C-1F4D-485D-8943-55D62503ABC2}" srcOrd="1" destOrd="0" presId="urn:microsoft.com/office/officeart/2005/8/layout/process2"/>
    <dgm:cxn modelId="{818174AF-F0F4-4F75-8173-76B307AF42B7}" type="presOf" srcId="{2E0FE500-CF32-4491-A8B0-71B52E28FDAD}" destId="{B6B05054-D108-4BB8-A952-E029B3C328D8}"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50AF485-9B1A-4FDD-9EF7-A0C4355995B1}" type="presOf" srcId="{00A8C860-C1DF-45E9-8054-9A4EFD710E56}" destId="{62FB4B6D-6365-4FA1-84A9-FB0D939BFFE3}" srcOrd="0" destOrd="0" presId="urn:microsoft.com/office/officeart/2005/8/layout/process2"/>
    <dgm:cxn modelId="{A541029A-B509-4B89-962A-C49B710B6E58}" type="presOf" srcId="{0B77A3E0-BE57-469D-B7CE-0956DE9972AA}" destId="{B84A0D4A-A8CD-440C-9AE9-327EFFC809EE}"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5C19FA0E-7F40-4A50-AE35-A7B5223AB91A}" type="presOf" srcId="{DA85FDD7-1675-4060-91F4-EEDC0633CA13}" destId="{00BB0915-5BC5-4668-8C3B-7C3EA063C131}" srcOrd="0" destOrd="0" presId="urn:microsoft.com/office/officeart/2005/8/layout/process2"/>
    <dgm:cxn modelId="{FB52E012-6A7A-4870-8235-1AD3BC56FC7F}" type="presOf" srcId="{B5BB3B02-06CC-4149-B5ED-26AAC6933AF4}" destId="{541F9760-59AD-4815-84A3-A765CEAF828B}"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224E5C31-97E6-49C0-B28B-EFB642DA284A}" type="presParOf" srcId="{B31EEDEE-8108-406E-A800-18B5A64916B7}" destId="{00BB0915-5BC5-4668-8C3B-7C3EA063C131}" srcOrd="0" destOrd="0" presId="urn:microsoft.com/office/officeart/2005/8/layout/process2"/>
    <dgm:cxn modelId="{B83C1DF0-0755-4367-8DEF-64905820C9B1}" type="presParOf" srcId="{B31EEDEE-8108-406E-A800-18B5A64916B7}" destId="{65F41CA7-6A10-4773-B602-485F2AA41B71}" srcOrd="1" destOrd="0" presId="urn:microsoft.com/office/officeart/2005/8/layout/process2"/>
    <dgm:cxn modelId="{2B56F49E-5696-4433-860A-B3D7F331D7A9}" type="presParOf" srcId="{65F41CA7-6A10-4773-B602-485F2AA41B71}" destId="{B4A4EAB2-E049-428C-BBE3-0738A86E1D74}" srcOrd="0" destOrd="0" presId="urn:microsoft.com/office/officeart/2005/8/layout/process2"/>
    <dgm:cxn modelId="{00D9FF78-05E7-45AE-87BA-46F9B1F42A4A}" type="presParOf" srcId="{B31EEDEE-8108-406E-A800-18B5A64916B7}" destId="{62FB4B6D-6365-4FA1-84A9-FB0D939BFFE3}" srcOrd="2" destOrd="0" presId="urn:microsoft.com/office/officeart/2005/8/layout/process2"/>
    <dgm:cxn modelId="{452EB125-1485-479D-A227-B826C5FDC90E}" type="presParOf" srcId="{B31EEDEE-8108-406E-A800-18B5A64916B7}" destId="{DCE03F17-CD84-4EFE-B66E-6B42D792890B}" srcOrd="3" destOrd="0" presId="urn:microsoft.com/office/officeart/2005/8/layout/process2"/>
    <dgm:cxn modelId="{36FCD4B1-C010-4641-ACD2-DC881B674300}" type="presParOf" srcId="{DCE03F17-CD84-4EFE-B66E-6B42D792890B}" destId="{7047B67C-1F4D-485D-8943-55D62503ABC2}" srcOrd="0" destOrd="0" presId="urn:microsoft.com/office/officeart/2005/8/layout/process2"/>
    <dgm:cxn modelId="{11C1DD25-0A55-4406-BBC6-12AA9A6F9EB8}" type="presParOf" srcId="{B31EEDEE-8108-406E-A800-18B5A64916B7}" destId="{9B1CEACE-12C1-4E19-BC9B-F2007749239B}" srcOrd="4" destOrd="0" presId="urn:microsoft.com/office/officeart/2005/8/layout/process2"/>
    <dgm:cxn modelId="{7E168768-CD6E-45D7-B9F5-56A6050C87A2}" type="presParOf" srcId="{B31EEDEE-8108-406E-A800-18B5A64916B7}" destId="{ED11B7E8-7BAD-4554-9204-B0D78EE8E7E3}" srcOrd="5" destOrd="0" presId="urn:microsoft.com/office/officeart/2005/8/layout/process2"/>
    <dgm:cxn modelId="{883146B2-0733-4CD0-AF01-54B3DBBE9BF0}" type="presParOf" srcId="{ED11B7E8-7BAD-4554-9204-B0D78EE8E7E3}" destId="{541F9760-59AD-4815-84A3-A765CEAF828B}" srcOrd="0" destOrd="0" presId="urn:microsoft.com/office/officeart/2005/8/layout/process2"/>
    <dgm:cxn modelId="{2A1DC1EC-BFB5-4E42-A614-CAF20F1EC44C}" type="presParOf" srcId="{B31EEDEE-8108-406E-A800-18B5A64916B7}" destId="{B6B05054-D108-4BB8-A952-E029B3C328D8}" srcOrd="6" destOrd="0" presId="urn:microsoft.com/office/officeart/2005/8/layout/process2"/>
    <dgm:cxn modelId="{068F2495-7922-4FB4-A4CE-A7C406CC1C5C}" type="presParOf" srcId="{B31EEDEE-8108-406E-A800-18B5A64916B7}" destId="{B84A0D4A-A8CD-440C-9AE9-327EFFC809EE}" srcOrd="7" destOrd="0" presId="urn:microsoft.com/office/officeart/2005/8/layout/process2"/>
    <dgm:cxn modelId="{4FC93AB8-FCBE-4C98-8752-8646FC7C8955}" type="presParOf" srcId="{B84A0D4A-A8CD-440C-9AE9-327EFFC809EE}" destId="{9B8AC54C-6F90-4095-935C-E7DD9411D4C0}" srcOrd="0" destOrd="0" presId="urn:microsoft.com/office/officeart/2005/8/layout/process2"/>
    <dgm:cxn modelId="{6CB679AF-A415-4A5A-BCB4-A664B3E0B37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AF0DEF2-E02C-4425-8BCA-CB3930AF6142}" type="presOf" srcId="{DA85FDD7-1675-4060-91F4-EEDC0633CA13}" destId="{00BB0915-5BC5-4668-8C3B-7C3EA063C131}" srcOrd="0" destOrd="0" presId="urn:microsoft.com/office/officeart/2005/8/layout/process2"/>
    <dgm:cxn modelId="{0F2AB02F-964F-472B-8366-EA8F3A1C7E47}"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A4E9AB5D-1D01-485F-BA68-398F4294AD5B}" type="presOf" srcId="{0B77A3E0-BE57-469D-B7CE-0956DE9972AA}" destId="{B84A0D4A-A8CD-440C-9AE9-327EFFC809EE}" srcOrd="0" destOrd="0" presId="urn:microsoft.com/office/officeart/2005/8/layout/process2"/>
    <dgm:cxn modelId="{933D34EC-DC90-4504-8190-C876BF9DF1F2}" type="presOf" srcId="{16432E35-BCDE-4EC0-9053-74150D8746BD}" destId="{B31EEDEE-8108-406E-A800-18B5A64916B7}" srcOrd="0" destOrd="0" presId="urn:microsoft.com/office/officeart/2005/8/layout/process2"/>
    <dgm:cxn modelId="{10A944FA-7F07-4400-9763-4F5D4219B268}" type="presOf" srcId="{AE65DDA0-BF4F-4EC6-BCE5-42973B7842F1}" destId="{65F41CA7-6A10-4773-B602-485F2AA41B71}" srcOrd="0" destOrd="0" presId="urn:microsoft.com/office/officeart/2005/8/layout/process2"/>
    <dgm:cxn modelId="{6D23632E-9521-4B3B-AA59-F4DE0FE2A680}" type="presOf" srcId="{B5BB3B02-06CC-4149-B5ED-26AAC6933AF4}" destId="{ED11B7E8-7BAD-4554-9204-B0D78EE8E7E3}" srcOrd="0" destOrd="0" presId="urn:microsoft.com/office/officeart/2005/8/layout/process2"/>
    <dgm:cxn modelId="{31D38F9C-8833-474F-8502-C0A0B8AEFA3C}" type="presOf" srcId="{AE65DDA0-BF4F-4EC6-BCE5-42973B7842F1}" destId="{B4A4EAB2-E049-428C-BBE3-0738A86E1D74}" srcOrd="1" destOrd="0" presId="urn:microsoft.com/office/officeart/2005/8/layout/process2"/>
    <dgm:cxn modelId="{4918CCE9-75AF-4439-B360-31BAC5B9282D}" type="presOf" srcId="{FA27738F-01C6-4BAF-9739-79CEE97260A0}" destId="{AE06EEA3-B618-4263-8472-E8E42EA02CBD}"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C0F42771-AE21-48F0-A2EB-8FCBD77D7054}" type="presOf" srcId="{00A8C860-C1DF-45E9-8054-9A4EFD710E56}" destId="{62FB4B6D-6365-4FA1-84A9-FB0D939BFFE3}" srcOrd="0" destOrd="0" presId="urn:microsoft.com/office/officeart/2005/8/layout/process2"/>
    <dgm:cxn modelId="{D25DCB1D-9114-42AE-9A18-1D2C3585FC5B}" type="presOf" srcId="{B5BB3B02-06CC-4149-B5ED-26AAC6933AF4}" destId="{541F9760-59AD-4815-84A3-A765CEAF828B}" srcOrd="1" destOrd="0" presId="urn:microsoft.com/office/officeart/2005/8/layout/process2"/>
    <dgm:cxn modelId="{118C18AF-8E8F-4123-BDE9-344C0814608D}" type="presOf" srcId="{E4BCB6BB-D685-4356-800C-571EB6280F0E}" destId="{9B1CEACE-12C1-4E19-BC9B-F2007749239B}" srcOrd="0" destOrd="0" presId="urn:microsoft.com/office/officeart/2005/8/layout/process2"/>
    <dgm:cxn modelId="{B5B87FB9-FA97-4153-908B-6EE60B2BCD41}"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5D66BD95-CE4F-44FB-9BF2-7E91F6BB0D71}" type="presOf" srcId="{0B77A3E0-BE57-469D-B7CE-0956DE9972AA}" destId="{9B8AC54C-6F90-4095-935C-E7DD9411D4C0}"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AAC8C22A-A149-4625-88CF-2F6727CE9B15}" type="presOf" srcId="{E9878239-6E71-43F0-ADA1-E92AD4AB5D1D}" destId="{7047B67C-1F4D-485D-8943-55D62503ABC2}"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7991AE8F-3D11-4824-A790-1613B57C2D59}" type="presParOf" srcId="{B31EEDEE-8108-406E-A800-18B5A64916B7}" destId="{00BB0915-5BC5-4668-8C3B-7C3EA063C131}" srcOrd="0" destOrd="0" presId="urn:microsoft.com/office/officeart/2005/8/layout/process2"/>
    <dgm:cxn modelId="{9D3DA7A1-82CB-49D2-984A-F3DC51CEC8D2}" type="presParOf" srcId="{B31EEDEE-8108-406E-A800-18B5A64916B7}" destId="{65F41CA7-6A10-4773-B602-485F2AA41B71}" srcOrd="1" destOrd="0" presId="urn:microsoft.com/office/officeart/2005/8/layout/process2"/>
    <dgm:cxn modelId="{BFF2B32C-6DF1-4EB3-947C-FE3C07995015}" type="presParOf" srcId="{65F41CA7-6A10-4773-B602-485F2AA41B71}" destId="{B4A4EAB2-E049-428C-BBE3-0738A86E1D74}" srcOrd="0" destOrd="0" presId="urn:microsoft.com/office/officeart/2005/8/layout/process2"/>
    <dgm:cxn modelId="{7FD6CC6E-A967-4966-ACB4-0E4CC289E770}" type="presParOf" srcId="{B31EEDEE-8108-406E-A800-18B5A64916B7}" destId="{62FB4B6D-6365-4FA1-84A9-FB0D939BFFE3}" srcOrd="2" destOrd="0" presId="urn:microsoft.com/office/officeart/2005/8/layout/process2"/>
    <dgm:cxn modelId="{E195378D-BE23-44DC-B45F-6C4C3CF725A8}" type="presParOf" srcId="{B31EEDEE-8108-406E-A800-18B5A64916B7}" destId="{DCE03F17-CD84-4EFE-B66E-6B42D792890B}" srcOrd="3" destOrd="0" presId="urn:microsoft.com/office/officeart/2005/8/layout/process2"/>
    <dgm:cxn modelId="{6CB683B0-C0C8-45E1-8A69-147CEC3EC449}" type="presParOf" srcId="{DCE03F17-CD84-4EFE-B66E-6B42D792890B}" destId="{7047B67C-1F4D-485D-8943-55D62503ABC2}" srcOrd="0" destOrd="0" presId="urn:microsoft.com/office/officeart/2005/8/layout/process2"/>
    <dgm:cxn modelId="{3EB5D791-221C-40EF-9829-D6C3A4E0B476}" type="presParOf" srcId="{B31EEDEE-8108-406E-A800-18B5A64916B7}" destId="{9B1CEACE-12C1-4E19-BC9B-F2007749239B}" srcOrd="4" destOrd="0" presId="urn:microsoft.com/office/officeart/2005/8/layout/process2"/>
    <dgm:cxn modelId="{58070EE9-FF31-452F-B8E4-8CAD32989E7C}" type="presParOf" srcId="{B31EEDEE-8108-406E-A800-18B5A64916B7}" destId="{ED11B7E8-7BAD-4554-9204-B0D78EE8E7E3}" srcOrd="5" destOrd="0" presId="urn:microsoft.com/office/officeart/2005/8/layout/process2"/>
    <dgm:cxn modelId="{024FE662-D24D-4102-B9AA-0E6C6F077408}" type="presParOf" srcId="{ED11B7E8-7BAD-4554-9204-B0D78EE8E7E3}" destId="{541F9760-59AD-4815-84A3-A765CEAF828B}" srcOrd="0" destOrd="0" presId="urn:microsoft.com/office/officeart/2005/8/layout/process2"/>
    <dgm:cxn modelId="{0FD0E010-AB5F-4C7D-A6BC-B45F75A5B80C}" type="presParOf" srcId="{B31EEDEE-8108-406E-A800-18B5A64916B7}" destId="{B6B05054-D108-4BB8-A952-E029B3C328D8}" srcOrd="6" destOrd="0" presId="urn:microsoft.com/office/officeart/2005/8/layout/process2"/>
    <dgm:cxn modelId="{B7D2ED86-8A0C-4AA9-8F61-FF8819364FFD}" type="presParOf" srcId="{B31EEDEE-8108-406E-A800-18B5A64916B7}" destId="{B84A0D4A-A8CD-440C-9AE9-327EFFC809EE}" srcOrd="7" destOrd="0" presId="urn:microsoft.com/office/officeart/2005/8/layout/process2"/>
    <dgm:cxn modelId="{BB72A073-B367-4278-823A-0B0879BECD92}" type="presParOf" srcId="{B84A0D4A-A8CD-440C-9AE9-327EFFC809EE}" destId="{9B8AC54C-6F90-4095-935C-E7DD9411D4C0}" srcOrd="0" destOrd="0" presId="urn:microsoft.com/office/officeart/2005/8/layout/process2"/>
    <dgm:cxn modelId="{EB5BD143-88E5-43C4-B8E2-398B5EA9452A}"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A226156-82F6-485F-AD93-505783C8D869}" type="presOf" srcId="{AE65DDA0-BF4F-4EC6-BCE5-42973B7842F1}" destId="{B4A4EAB2-E049-428C-BBE3-0738A86E1D74}" srcOrd="1" destOrd="0" presId="urn:microsoft.com/office/officeart/2005/8/layout/process2"/>
    <dgm:cxn modelId="{F7098CC9-AE70-40BF-97D9-435513E98443}" type="presOf" srcId="{0B77A3E0-BE57-469D-B7CE-0956DE9972AA}" destId="{B84A0D4A-A8CD-440C-9AE9-327EFFC809EE}" srcOrd="0" destOrd="0" presId="urn:microsoft.com/office/officeart/2005/8/layout/process2"/>
    <dgm:cxn modelId="{08DFADA6-AEFE-4896-B724-B541F2B4A9E1}"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5407387A-DBC8-46FB-8264-64DCC21FE5A4}" type="presOf" srcId="{00A8C860-C1DF-45E9-8054-9A4EFD710E56}" destId="{62FB4B6D-6365-4FA1-84A9-FB0D939BFFE3}" srcOrd="0" destOrd="0" presId="urn:microsoft.com/office/officeart/2005/8/layout/process2"/>
    <dgm:cxn modelId="{4165ADD8-DA8A-4270-8D7C-8D97C42762E7}" type="presOf" srcId="{AE65DDA0-BF4F-4EC6-BCE5-42973B7842F1}" destId="{65F41CA7-6A10-4773-B602-485F2AA41B71}" srcOrd="0" destOrd="0" presId="urn:microsoft.com/office/officeart/2005/8/layout/process2"/>
    <dgm:cxn modelId="{01C210B6-6248-44B7-9EC4-2FA071CF33B7}" type="presOf" srcId="{DA85FDD7-1675-4060-91F4-EEDC0633CA13}" destId="{00BB0915-5BC5-4668-8C3B-7C3EA063C131}" srcOrd="0" destOrd="0" presId="urn:microsoft.com/office/officeart/2005/8/layout/process2"/>
    <dgm:cxn modelId="{478611AB-E31D-4694-9C4E-AEF3690722E2}" type="presOf" srcId="{E4BCB6BB-D685-4356-800C-571EB6280F0E}" destId="{9B1CEACE-12C1-4E19-BC9B-F2007749239B}" srcOrd="0" destOrd="0" presId="urn:microsoft.com/office/officeart/2005/8/layout/process2"/>
    <dgm:cxn modelId="{8F575830-4D79-457C-8056-29B99713BC28}" type="presOf" srcId="{E9878239-6E71-43F0-ADA1-E92AD4AB5D1D}" destId="{DCE03F17-CD84-4EFE-B66E-6B42D792890B}" srcOrd="0" destOrd="0" presId="urn:microsoft.com/office/officeart/2005/8/layout/process2"/>
    <dgm:cxn modelId="{8E3D2FC3-5434-491C-B4C5-25623A03583D}" type="presOf" srcId="{B5BB3B02-06CC-4149-B5ED-26AAC6933AF4}" destId="{541F9760-59AD-4815-84A3-A765CEAF828B}" srcOrd="1" destOrd="0" presId="urn:microsoft.com/office/officeart/2005/8/layout/process2"/>
    <dgm:cxn modelId="{875CF59C-A027-4942-91BA-B28829E38B2E}" type="presOf" srcId="{0B77A3E0-BE57-469D-B7CE-0956DE9972AA}" destId="{9B8AC54C-6F90-4095-935C-E7DD9411D4C0}"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7CC7ABB6-7991-4BEB-891A-6442513F313A}" type="presOf" srcId="{B5BB3B02-06CC-4149-B5ED-26AAC6933AF4}" destId="{ED11B7E8-7BAD-4554-9204-B0D78EE8E7E3}" srcOrd="0" destOrd="0" presId="urn:microsoft.com/office/officeart/2005/8/layout/process2"/>
    <dgm:cxn modelId="{B93969A5-B7E4-4017-AD53-5F3D593B9C99}"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228ED47D-44C4-49F1-AE18-D63EC13409B8}" type="presOf" srcId="{E9878239-6E71-43F0-ADA1-E92AD4AB5D1D}" destId="{7047B67C-1F4D-485D-8943-55D62503ABC2}" srcOrd="1" destOrd="0" presId="urn:microsoft.com/office/officeart/2005/8/layout/process2"/>
    <dgm:cxn modelId="{1C7C9518-5433-45E2-BF72-902EDBB8C993}" type="presOf" srcId="{2E0FE500-CF32-4491-A8B0-71B52E28FDAD}" destId="{B6B05054-D108-4BB8-A952-E029B3C328D8}"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1FF7CD30-4F6F-48AC-8D6A-2B0D2F18C34A}" type="presParOf" srcId="{B31EEDEE-8108-406E-A800-18B5A64916B7}" destId="{00BB0915-5BC5-4668-8C3B-7C3EA063C131}" srcOrd="0" destOrd="0" presId="urn:microsoft.com/office/officeart/2005/8/layout/process2"/>
    <dgm:cxn modelId="{61C3BE66-3F4B-4D0D-9B89-B948E905CD0C}" type="presParOf" srcId="{B31EEDEE-8108-406E-A800-18B5A64916B7}" destId="{65F41CA7-6A10-4773-B602-485F2AA41B71}" srcOrd="1" destOrd="0" presId="urn:microsoft.com/office/officeart/2005/8/layout/process2"/>
    <dgm:cxn modelId="{775CC975-2FCD-4458-8944-E897E67F8B51}" type="presParOf" srcId="{65F41CA7-6A10-4773-B602-485F2AA41B71}" destId="{B4A4EAB2-E049-428C-BBE3-0738A86E1D74}" srcOrd="0" destOrd="0" presId="urn:microsoft.com/office/officeart/2005/8/layout/process2"/>
    <dgm:cxn modelId="{A0D24904-004C-420A-B6E1-220C2900CE99}" type="presParOf" srcId="{B31EEDEE-8108-406E-A800-18B5A64916B7}" destId="{62FB4B6D-6365-4FA1-84A9-FB0D939BFFE3}" srcOrd="2" destOrd="0" presId="urn:microsoft.com/office/officeart/2005/8/layout/process2"/>
    <dgm:cxn modelId="{76E01FA5-801C-49AE-B1D9-07E13BF40D4D}" type="presParOf" srcId="{B31EEDEE-8108-406E-A800-18B5A64916B7}" destId="{DCE03F17-CD84-4EFE-B66E-6B42D792890B}" srcOrd="3" destOrd="0" presId="urn:microsoft.com/office/officeart/2005/8/layout/process2"/>
    <dgm:cxn modelId="{AD32C821-D1C7-4A0D-8031-8047215C18C8}" type="presParOf" srcId="{DCE03F17-CD84-4EFE-B66E-6B42D792890B}" destId="{7047B67C-1F4D-485D-8943-55D62503ABC2}" srcOrd="0" destOrd="0" presId="urn:microsoft.com/office/officeart/2005/8/layout/process2"/>
    <dgm:cxn modelId="{B68BA567-7FD7-4B07-ABAF-1A148F8481DC}" type="presParOf" srcId="{B31EEDEE-8108-406E-A800-18B5A64916B7}" destId="{9B1CEACE-12C1-4E19-BC9B-F2007749239B}" srcOrd="4" destOrd="0" presId="urn:microsoft.com/office/officeart/2005/8/layout/process2"/>
    <dgm:cxn modelId="{A233F4A2-8441-411A-A61C-95760CF56D7B}" type="presParOf" srcId="{B31EEDEE-8108-406E-A800-18B5A64916B7}" destId="{ED11B7E8-7BAD-4554-9204-B0D78EE8E7E3}" srcOrd="5" destOrd="0" presId="urn:microsoft.com/office/officeart/2005/8/layout/process2"/>
    <dgm:cxn modelId="{DBA99932-CD2B-4EA5-8E06-344B496C2741}" type="presParOf" srcId="{ED11B7E8-7BAD-4554-9204-B0D78EE8E7E3}" destId="{541F9760-59AD-4815-84A3-A765CEAF828B}" srcOrd="0" destOrd="0" presId="urn:microsoft.com/office/officeart/2005/8/layout/process2"/>
    <dgm:cxn modelId="{CA27F356-F512-4D81-B4F7-DCF0CC50D6CA}" type="presParOf" srcId="{B31EEDEE-8108-406E-A800-18B5A64916B7}" destId="{B6B05054-D108-4BB8-A952-E029B3C328D8}" srcOrd="6" destOrd="0" presId="urn:microsoft.com/office/officeart/2005/8/layout/process2"/>
    <dgm:cxn modelId="{19343399-15B4-425F-8AB0-01356A225DA6}" type="presParOf" srcId="{B31EEDEE-8108-406E-A800-18B5A64916B7}" destId="{B84A0D4A-A8CD-440C-9AE9-327EFFC809EE}" srcOrd="7" destOrd="0" presId="urn:microsoft.com/office/officeart/2005/8/layout/process2"/>
    <dgm:cxn modelId="{9FE76CE8-6C00-42E9-98E0-8C32506A731A}" type="presParOf" srcId="{B84A0D4A-A8CD-440C-9AE9-327EFFC809EE}" destId="{9B8AC54C-6F90-4095-935C-E7DD9411D4C0}" srcOrd="0" destOrd="0" presId="urn:microsoft.com/office/officeart/2005/8/layout/process2"/>
    <dgm:cxn modelId="{5DDA794E-6E03-4EB7-8791-4A45CFC6A09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53790BF-59FB-4DFE-AD88-97D69860A1A5}" type="presOf" srcId="{AE65DDA0-BF4F-4EC6-BCE5-42973B7842F1}" destId="{B4A4EAB2-E049-428C-BBE3-0738A86E1D74}"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A09E7B83-CB76-4EC3-BF6B-26E7654308AE}" type="presOf" srcId="{0B77A3E0-BE57-469D-B7CE-0956DE9972AA}" destId="{9B8AC54C-6F90-4095-935C-E7DD9411D4C0}" srcOrd="1" destOrd="0" presId="urn:microsoft.com/office/officeart/2005/8/layout/process2"/>
    <dgm:cxn modelId="{301B5EAE-1614-4E25-ACB3-CDF4070E483D}" type="presOf" srcId="{B5BB3B02-06CC-4149-B5ED-26AAC6933AF4}" destId="{ED11B7E8-7BAD-4554-9204-B0D78EE8E7E3}" srcOrd="0" destOrd="0" presId="urn:microsoft.com/office/officeart/2005/8/layout/process2"/>
    <dgm:cxn modelId="{C2FC975A-3117-44DA-AF59-CB42D94D9202}" type="presOf" srcId="{2E0FE500-CF32-4491-A8B0-71B52E28FDAD}" destId="{B6B05054-D108-4BB8-A952-E029B3C328D8}" srcOrd="0" destOrd="0" presId="urn:microsoft.com/office/officeart/2005/8/layout/process2"/>
    <dgm:cxn modelId="{4A86549D-2715-4704-8A88-86EF620AA7DB}" type="presOf" srcId="{E9878239-6E71-43F0-ADA1-E92AD4AB5D1D}" destId="{DCE03F17-CD84-4EFE-B66E-6B42D792890B}" srcOrd="0" destOrd="0" presId="urn:microsoft.com/office/officeart/2005/8/layout/process2"/>
    <dgm:cxn modelId="{5BF51A4F-12E9-4B3C-84E4-F7D85584096D}" type="presOf" srcId="{AE65DDA0-BF4F-4EC6-BCE5-42973B7842F1}" destId="{65F41CA7-6A10-4773-B602-485F2AA41B71}" srcOrd="0" destOrd="0" presId="urn:microsoft.com/office/officeart/2005/8/layout/process2"/>
    <dgm:cxn modelId="{C985C31B-4E0D-4BBF-91ED-6EE014382111}" type="presOf" srcId="{0B77A3E0-BE57-469D-B7CE-0956DE9972AA}" destId="{B84A0D4A-A8CD-440C-9AE9-327EFFC809EE}" srcOrd="0" destOrd="0" presId="urn:microsoft.com/office/officeart/2005/8/layout/process2"/>
    <dgm:cxn modelId="{6AE38A6F-1F90-4CDA-A8C1-47E59FC0E460}"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5D27B45-B866-461D-9766-5D950EADEC37}" type="presOf" srcId="{DA85FDD7-1675-4060-91F4-EEDC0633CA13}" destId="{00BB0915-5BC5-4668-8C3B-7C3EA063C131}" srcOrd="0" destOrd="0" presId="urn:microsoft.com/office/officeart/2005/8/layout/process2"/>
    <dgm:cxn modelId="{6083A80B-396F-4A40-882A-0A2F23AF9B81}" type="presOf" srcId="{E4BCB6BB-D685-4356-800C-571EB6280F0E}" destId="{9B1CEACE-12C1-4E19-BC9B-F2007749239B}" srcOrd="0" destOrd="0" presId="urn:microsoft.com/office/officeart/2005/8/layout/process2"/>
    <dgm:cxn modelId="{AB107BA6-352B-4DFE-973E-A75F0BDB4AE7}" type="presOf" srcId="{E9878239-6E71-43F0-ADA1-E92AD4AB5D1D}" destId="{7047B67C-1F4D-485D-8943-55D62503ABC2}" srcOrd="1" destOrd="0" presId="urn:microsoft.com/office/officeart/2005/8/layout/process2"/>
    <dgm:cxn modelId="{5D1F0616-EB89-4359-AD0B-DF7714C9CF3E}"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A1C89865-2371-4F06-A58F-8181D706EFF0}" type="presOf" srcId="{16432E35-BCDE-4EC0-9053-74150D8746BD}" destId="{B31EEDEE-8108-406E-A800-18B5A64916B7}" srcOrd="0" destOrd="0" presId="urn:microsoft.com/office/officeart/2005/8/layout/process2"/>
    <dgm:cxn modelId="{5666337A-C7A1-4BAB-95C3-379E9366345D}"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95DA4C57-2159-48F9-812D-B8AEC5F7CABD}" type="presParOf" srcId="{B31EEDEE-8108-406E-A800-18B5A64916B7}" destId="{00BB0915-5BC5-4668-8C3B-7C3EA063C131}" srcOrd="0" destOrd="0" presId="urn:microsoft.com/office/officeart/2005/8/layout/process2"/>
    <dgm:cxn modelId="{5D405F27-0191-488E-AE86-C834C1E5F706}" type="presParOf" srcId="{B31EEDEE-8108-406E-A800-18B5A64916B7}" destId="{65F41CA7-6A10-4773-B602-485F2AA41B71}" srcOrd="1" destOrd="0" presId="urn:microsoft.com/office/officeart/2005/8/layout/process2"/>
    <dgm:cxn modelId="{92361A6C-6CC2-4872-9616-064FD9F448A2}" type="presParOf" srcId="{65F41CA7-6A10-4773-B602-485F2AA41B71}" destId="{B4A4EAB2-E049-428C-BBE3-0738A86E1D74}" srcOrd="0" destOrd="0" presId="urn:microsoft.com/office/officeart/2005/8/layout/process2"/>
    <dgm:cxn modelId="{B5EBF238-D765-4114-A1EF-7A1741713DC6}" type="presParOf" srcId="{B31EEDEE-8108-406E-A800-18B5A64916B7}" destId="{62FB4B6D-6365-4FA1-84A9-FB0D939BFFE3}" srcOrd="2" destOrd="0" presId="urn:microsoft.com/office/officeart/2005/8/layout/process2"/>
    <dgm:cxn modelId="{D3A1FCF8-B309-4723-8161-098076B29DB1}" type="presParOf" srcId="{B31EEDEE-8108-406E-A800-18B5A64916B7}" destId="{DCE03F17-CD84-4EFE-B66E-6B42D792890B}" srcOrd="3" destOrd="0" presId="urn:microsoft.com/office/officeart/2005/8/layout/process2"/>
    <dgm:cxn modelId="{259E092C-6E1F-4A55-A548-D96567916E3A}" type="presParOf" srcId="{DCE03F17-CD84-4EFE-B66E-6B42D792890B}" destId="{7047B67C-1F4D-485D-8943-55D62503ABC2}" srcOrd="0" destOrd="0" presId="urn:microsoft.com/office/officeart/2005/8/layout/process2"/>
    <dgm:cxn modelId="{3F31F322-C4F4-4330-BCDC-60F609ADE269}" type="presParOf" srcId="{B31EEDEE-8108-406E-A800-18B5A64916B7}" destId="{9B1CEACE-12C1-4E19-BC9B-F2007749239B}" srcOrd="4" destOrd="0" presId="urn:microsoft.com/office/officeart/2005/8/layout/process2"/>
    <dgm:cxn modelId="{9404520B-260B-4719-B8F1-88F29DDEFDC8}" type="presParOf" srcId="{B31EEDEE-8108-406E-A800-18B5A64916B7}" destId="{ED11B7E8-7BAD-4554-9204-B0D78EE8E7E3}" srcOrd="5" destOrd="0" presId="urn:microsoft.com/office/officeart/2005/8/layout/process2"/>
    <dgm:cxn modelId="{25009A49-D5FE-41F1-81DB-04DA91F600C3}" type="presParOf" srcId="{ED11B7E8-7BAD-4554-9204-B0D78EE8E7E3}" destId="{541F9760-59AD-4815-84A3-A765CEAF828B}" srcOrd="0" destOrd="0" presId="urn:microsoft.com/office/officeart/2005/8/layout/process2"/>
    <dgm:cxn modelId="{9B28D196-FCEF-4659-9E5C-62EB5C728D89}" type="presParOf" srcId="{B31EEDEE-8108-406E-A800-18B5A64916B7}" destId="{B6B05054-D108-4BB8-A952-E029B3C328D8}" srcOrd="6" destOrd="0" presId="urn:microsoft.com/office/officeart/2005/8/layout/process2"/>
    <dgm:cxn modelId="{B24A1EC2-64F2-4F74-8ABB-A67F49EE323E}" type="presParOf" srcId="{B31EEDEE-8108-406E-A800-18B5A64916B7}" destId="{B84A0D4A-A8CD-440C-9AE9-327EFFC809EE}" srcOrd="7" destOrd="0" presId="urn:microsoft.com/office/officeart/2005/8/layout/process2"/>
    <dgm:cxn modelId="{7866C84D-B40F-4473-9D55-3277B16BE467}" type="presParOf" srcId="{B84A0D4A-A8CD-440C-9AE9-327EFFC809EE}" destId="{9B8AC54C-6F90-4095-935C-E7DD9411D4C0}" srcOrd="0" destOrd="0" presId="urn:microsoft.com/office/officeart/2005/8/layout/process2"/>
    <dgm:cxn modelId="{4D2007ED-355D-4F1D-B36E-8731C37A33A9}"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custLinFactNeighborX="12901" custLinFactNeighborY="-85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1AD3EA0-C4D4-4BF5-AB04-9ECAAE1F87E0}" type="presOf" srcId="{E9878239-6E71-43F0-ADA1-E92AD4AB5D1D}" destId="{7047B67C-1F4D-485D-8943-55D62503ABC2}" srcOrd="1" destOrd="0" presId="urn:microsoft.com/office/officeart/2005/8/layout/process2"/>
    <dgm:cxn modelId="{976A2758-EF67-41C7-B2F2-7BF6E682A7D9}" type="presOf" srcId="{16432E35-BCDE-4EC0-9053-74150D8746BD}" destId="{B31EEDEE-8108-406E-A800-18B5A64916B7}" srcOrd="0" destOrd="0" presId="urn:microsoft.com/office/officeart/2005/8/layout/process2"/>
    <dgm:cxn modelId="{0D8428AE-3A47-43D1-ADC1-A5BD5B5AC07D}" type="presOf" srcId="{0B77A3E0-BE57-469D-B7CE-0956DE9972AA}" destId="{B84A0D4A-A8CD-440C-9AE9-327EFFC809EE}" srcOrd="0" destOrd="0" presId="urn:microsoft.com/office/officeart/2005/8/layout/process2"/>
    <dgm:cxn modelId="{39E92EDE-E410-419A-99BB-A3276338471D}" type="presOf" srcId="{E4BCB6BB-D685-4356-800C-571EB6280F0E}" destId="{9B1CEACE-12C1-4E19-BC9B-F2007749239B}" srcOrd="0" destOrd="0" presId="urn:microsoft.com/office/officeart/2005/8/layout/process2"/>
    <dgm:cxn modelId="{D26DF10E-A65F-4E62-99C9-8689C1D1DAF3}" type="presOf" srcId="{B5BB3B02-06CC-4149-B5ED-26AAC6933AF4}" destId="{ED11B7E8-7BAD-4554-9204-B0D78EE8E7E3}" srcOrd="0" destOrd="0" presId="urn:microsoft.com/office/officeart/2005/8/layout/process2"/>
    <dgm:cxn modelId="{7A2909EE-E12C-40A6-A263-75C2D15CFE68}" type="presOf" srcId="{B5BB3B02-06CC-4149-B5ED-26AAC6933AF4}" destId="{541F9760-59AD-4815-84A3-A765CEAF828B}" srcOrd="1" destOrd="0" presId="urn:microsoft.com/office/officeart/2005/8/layout/process2"/>
    <dgm:cxn modelId="{67C4CA6E-5D92-4594-A8B1-95A71313F645}"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301415B9-16AB-4354-95E9-5452EBFE39F3}" type="presOf" srcId="{AE65DDA0-BF4F-4EC6-BCE5-42973B7842F1}" destId="{B4A4EAB2-E049-428C-BBE3-0738A86E1D74}" srcOrd="1" destOrd="0" presId="urn:microsoft.com/office/officeart/2005/8/layout/process2"/>
    <dgm:cxn modelId="{95B729DC-6350-4008-88B2-7E8B794278DE}" type="presOf" srcId="{AE65DDA0-BF4F-4EC6-BCE5-42973B7842F1}" destId="{65F41CA7-6A10-4773-B602-485F2AA41B71}" srcOrd="0" destOrd="0" presId="urn:microsoft.com/office/officeart/2005/8/layout/process2"/>
    <dgm:cxn modelId="{3E72EE6C-8B10-420F-BB5E-4AA352639B19}" type="presOf" srcId="{FA27738F-01C6-4BAF-9739-79CEE97260A0}" destId="{AE06EEA3-B618-4263-8472-E8E42EA02CBD}" srcOrd="0" destOrd="0" presId="urn:microsoft.com/office/officeart/2005/8/layout/process2"/>
    <dgm:cxn modelId="{B711BA1E-246C-40BA-B9D3-37925B669B10}" type="presOf" srcId="{00A8C860-C1DF-45E9-8054-9A4EFD710E56}" destId="{62FB4B6D-6365-4FA1-84A9-FB0D939BFFE3}" srcOrd="0" destOrd="0" presId="urn:microsoft.com/office/officeart/2005/8/layout/process2"/>
    <dgm:cxn modelId="{E70D7F63-0212-4235-8A84-7452AAD81081}" type="presOf" srcId="{0B77A3E0-BE57-469D-B7CE-0956DE9972AA}" destId="{9B8AC54C-6F90-4095-935C-E7DD9411D4C0}"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E3DC854-E0F1-41D4-B998-45B2C2025525}"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29050FA5-D40D-4CEF-852D-EED81473B162}" type="presOf" srcId="{DA85FDD7-1675-4060-91F4-EEDC0633CA13}" destId="{00BB0915-5BC5-4668-8C3B-7C3EA063C131}" srcOrd="0" destOrd="0" presId="urn:microsoft.com/office/officeart/2005/8/layout/process2"/>
    <dgm:cxn modelId="{4E28231F-FB1B-49A7-8547-E5806482E106}" type="presParOf" srcId="{B31EEDEE-8108-406E-A800-18B5A64916B7}" destId="{00BB0915-5BC5-4668-8C3B-7C3EA063C131}" srcOrd="0" destOrd="0" presId="urn:microsoft.com/office/officeart/2005/8/layout/process2"/>
    <dgm:cxn modelId="{0A50659F-0026-40E7-AA2B-5307B555D1DA}" type="presParOf" srcId="{B31EEDEE-8108-406E-A800-18B5A64916B7}" destId="{65F41CA7-6A10-4773-B602-485F2AA41B71}" srcOrd="1" destOrd="0" presId="urn:microsoft.com/office/officeart/2005/8/layout/process2"/>
    <dgm:cxn modelId="{F9080F06-20EF-4549-B03C-460F07DEE703}" type="presParOf" srcId="{65F41CA7-6A10-4773-B602-485F2AA41B71}" destId="{B4A4EAB2-E049-428C-BBE3-0738A86E1D74}" srcOrd="0" destOrd="0" presId="urn:microsoft.com/office/officeart/2005/8/layout/process2"/>
    <dgm:cxn modelId="{D4E2774C-59B3-48F7-9FD0-9999CDF295C6}" type="presParOf" srcId="{B31EEDEE-8108-406E-A800-18B5A64916B7}" destId="{62FB4B6D-6365-4FA1-84A9-FB0D939BFFE3}" srcOrd="2" destOrd="0" presId="urn:microsoft.com/office/officeart/2005/8/layout/process2"/>
    <dgm:cxn modelId="{1AEDE878-933F-4D3B-925D-1F533374243A}" type="presParOf" srcId="{B31EEDEE-8108-406E-A800-18B5A64916B7}" destId="{DCE03F17-CD84-4EFE-B66E-6B42D792890B}" srcOrd="3" destOrd="0" presId="urn:microsoft.com/office/officeart/2005/8/layout/process2"/>
    <dgm:cxn modelId="{6A0DBE69-0F39-4C58-9D56-059D20E6687B}" type="presParOf" srcId="{DCE03F17-CD84-4EFE-B66E-6B42D792890B}" destId="{7047B67C-1F4D-485D-8943-55D62503ABC2}" srcOrd="0" destOrd="0" presId="urn:microsoft.com/office/officeart/2005/8/layout/process2"/>
    <dgm:cxn modelId="{B871B51B-4E4A-48CB-A885-A87753019EE6}" type="presParOf" srcId="{B31EEDEE-8108-406E-A800-18B5A64916B7}" destId="{9B1CEACE-12C1-4E19-BC9B-F2007749239B}" srcOrd="4" destOrd="0" presId="urn:microsoft.com/office/officeart/2005/8/layout/process2"/>
    <dgm:cxn modelId="{A45B65FB-9D23-4243-835E-0299CA00DC28}" type="presParOf" srcId="{B31EEDEE-8108-406E-A800-18B5A64916B7}" destId="{ED11B7E8-7BAD-4554-9204-B0D78EE8E7E3}" srcOrd="5" destOrd="0" presId="urn:microsoft.com/office/officeart/2005/8/layout/process2"/>
    <dgm:cxn modelId="{ABE4BEB3-9843-410A-881D-33DDE7ED9FF1}" type="presParOf" srcId="{ED11B7E8-7BAD-4554-9204-B0D78EE8E7E3}" destId="{541F9760-59AD-4815-84A3-A765CEAF828B}" srcOrd="0" destOrd="0" presId="urn:microsoft.com/office/officeart/2005/8/layout/process2"/>
    <dgm:cxn modelId="{70893DE3-29C6-44EF-8D21-418EDBDE8820}" type="presParOf" srcId="{B31EEDEE-8108-406E-A800-18B5A64916B7}" destId="{B6B05054-D108-4BB8-A952-E029B3C328D8}" srcOrd="6" destOrd="0" presId="urn:microsoft.com/office/officeart/2005/8/layout/process2"/>
    <dgm:cxn modelId="{6752CE19-CB06-474A-9C22-78E600174C20}" type="presParOf" srcId="{B31EEDEE-8108-406E-A800-18B5A64916B7}" destId="{B84A0D4A-A8CD-440C-9AE9-327EFFC809EE}" srcOrd="7" destOrd="0" presId="urn:microsoft.com/office/officeart/2005/8/layout/process2"/>
    <dgm:cxn modelId="{64073066-5321-4B6F-B3BC-9416BD18EF34}" type="presParOf" srcId="{B84A0D4A-A8CD-440C-9AE9-327EFFC809EE}" destId="{9B8AC54C-6F90-4095-935C-E7DD9411D4C0}" srcOrd="0" destOrd="0" presId="urn:microsoft.com/office/officeart/2005/8/layout/process2"/>
    <dgm:cxn modelId="{55AC978C-31A8-4936-BCAF-55B8CD62AB6B}"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E2574B8-5D5F-47CE-8552-6FD2A9FBE29E}" type="doc">
      <dgm:prSet loTypeId="urn:microsoft.com/office/officeart/2005/8/layout/hList2#2" loCatId="list" qsTypeId="urn:microsoft.com/office/officeart/2005/8/quickstyle/3d1" qsCatId="3D" csTypeId="urn:microsoft.com/office/officeart/2005/8/colors/colorful4" csCatId="colorful" phldr="1"/>
      <dgm:spPr/>
      <dgm:t>
        <a:bodyPr/>
        <a:lstStyle/>
        <a:p>
          <a:endParaRPr lang="en-US"/>
        </a:p>
      </dgm:t>
    </dgm:pt>
    <dgm:pt modelId="{729A2F21-D2E9-4F2D-A03F-1615BB1D14AC}">
      <dgm:prSet phldrT="[Text]" custT="1"/>
      <dgm:spPr/>
      <dgm:t>
        <a:bodyPr/>
        <a:lstStyle/>
        <a:p>
          <a:pPr algn="ctr" rtl="1"/>
          <a:r>
            <a:rPr lang="fa-IR" sz="1600" b="1" dirty="0" smtClean="0">
              <a:solidFill>
                <a:srgbClr val="00B0F0"/>
              </a:solidFill>
              <a:cs typeface="B Nazanin" panose="00000400000000000000" pitchFamily="2" charset="-78"/>
            </a:rPr>
            <a:t>اگر حسود به این موارد توجه مي‌كرد دچار اين آفت نمي‌شد:</a:t>
          </a:r>
          <a:endParaRPr lang="en-US" sz="1600" b="1" dirty="0">
            <a:solidFill>
              <a:srgbClr val="00B0F0"/>
            </a:solidFill>
            <a:cs typeface="B Nazanin" panose="00000400000000000000" pitchFamily="2" charset="-78"/>
          </a:endParaRPr>
        </a:p>
      </dgm:t>
    </dgm:pt>
    <dgm:pt modelId="{A3945181-BD6E-4FE1-85B9-DB45D5A6B193}" type="parTrans" cxnId="{10854A0B-8D69-46C4-8009-421E588D194C}">
      <dgm:prSet/>
      <dgm:spPr/>
      <dgm:t>
        <a:bodyPr/>
        <a:lstStyle/>
        <a:p>
          <a:pPr rtl="1"/>
          <a:endParaRPr lang="en-US">
            <a:cs typeface="B Nazanin" panose="00000400000000000000" pitchFamily="2" charset="-78"/>
          </a:endParaRPr>
        </a:p>
      </dgm:t>
    </dgm:pt>
    <dgm:pt modelId="{DA485EC6-153C-4F63-9554-798B24DDA570}" type="sibTrans" cxnId="{10854A0B-8D69-46C4-8009-421E588D194C}">
      <dgm:prSet/>
      <dgm:spPr/>
      <dgm:t>
        <a:bodyPr/>
        <a:lstStyle/>
        <a:p>
          <a:pPr rtl="1"/>
          <a:endParaRPr lang="en-US">
            <a:cs typeface="B Nazanin" panose="00000400000000000000" pitchFamily="2" charset="-78"/>
          </a:endParaRPr>
        </a:p>
      </dgm:t>
    </dgm:pt>
    <dgm:pt modelId="{A5A467AA-582B-4F58-81A9-4C9A6BBF64E0}">
      <dgm:prSet phldrT="[Text]" custT="1"/>
      <dgm:spPr/>
      <dgm:t>
        <a:bodyPr/>
        <a:lstStyle/>
        <a:p>
          <a:pPr algn="ctr" rtl="1"/>
          <a:r>
            <a:rPr lang="fa-IR" sz="1900" b="1" dirty="0" smtClean="0">
              <a:solidFill>
                <a:srgbClr val="7030A0"/>
              </a:solidFill>
              <a:cs typeface="B Nazanin" panose="00000400000000000000" pitchFamily="2" charset="-78"/>
            </a:rPr>
            <a:t>اگر فردي دچار حسد ديگران شد بايد چه كند؟</a:t>
          </a:r>
          <a:endParaRPr lang="en-US" sz="1900" b="1" dirty="0">
            <a:solidFill>
              <a:srgbClr val="7030A0"/>
            </a:solidFill>
            <a:cs typeface="B Nazanin" panose="00000400000000000000" pitchFamily="2" charset="-78"/>
          </a:endParaRPr>
        </a:p>
      </dgm:t>
    </dgm:pt>
    <dgm:pt modelId="{228568AC-437C-410A-91D9-42C47125D262}" type="parTrans" cxnId="{BB31B726-5540-4D9C-86FC-CF930DEB318C}">
      <dgm:prSet/>
      <dgm:spPr/>
      <dgm:t>
        <a:bodyPr/>
        <a:lstStyle/>
        <a:p>
          <a:pPr rtl="1"/>
          <a:endParaRPr lang="en-US">
            <a:cs typeface="B Nazanin" panose="00000400000000000000" pitchFamily="2" charset="-78"/>
          </a:endParaRPr>
        </a:p>
      </dgm:t>
    </dgm:pt>
    <dgm:pt modelId="{DCCFA708-9590-45C8-8E7B-42AFFA49372E}" type="sibTrans" cxnId="{BB31B726-5540-4D9C-86FC-CF930DEB318C}">
      <dgm:prSet/>
      <dgm:spPr/>
      <dgm:t>
        <a:bodyPr/>
        <a:lstStyle/>
        <a:p>
          <a:pPr rtl="1"/>
          <a:endParaRPr lang="en-US">
            <a:cs typeface="B Nazanin" panose="00000400000000000000" pitchFamily="2" charset="-78"/>
          </a:endParaRPr>
        </a:p>
      </dgm:t>
    </dgm:pt>
    <dgm:pt modelId="{01BC6DE3-E65D-4577-9B96-97175A4743FF}">
      <dgm:prSet phldrT="[Text]" custT="1"/>
      <dgm:spPr/>
      <dgm:t>
        <a:bodyPr/>
        <a:lstStyle/>
        <a:p>
          <a:pPr algn="just" rtl="1"/>
          <a:r>
            <a:rPr lang="fa-IR" sz="1600" b="1" dirty="0" smtClean="0">
              <a:cs typeface="B Nazanin" panose="00000400000000000000" pitchFamily="2" charset="-78"/>
            </a:rPr>
            <a:t>حسد ديگران نبايد او را از رساندن خير به ديگران منع كند و باعث اشتباه، گناه و يا برخوردهاي غير عاقلانه شود. زيرا در اين صورت است كه دچار شر شده است.</a:t>
          </a:r>
          <a:endParaRPr lang="en-US" sz="1600" b="1" dirty="0">
            <a:cs typeface="B Nazanin" panose="00000400000000000000" pitchFamily="2" charset="-78"/>
          </a:endParaRPr>
        </a:p>
      </dgm:t>
    </dgm:pt>
    <dgm:pt modelId="{72165209-BA53-4C59-858B-EFC8514723DD}" type="parTrans" cxnId="{EC3A1556-C12C-4201-BE8A-AEFA6A583D57}">
      <dgm:prSet/>
      <dgm:spPr/>
      <dgm:t>
        <a:bodyPr/>
        <a:lstStyle/>
        <a:p>
          <a:pPr rtl="1"/>
          <a:endParaRPr lang="en-US">
            <a:cs typeface="B Nazanin" panose="00000400000000000000" pitchFamily="2" charset="-78"/>
          </a:endParaRPr>
        </a:p>
      </dgm:t>
    </dgm:pt>
    <dgm:pt modelId="{CEA06513-1ED4-40A7-BCB3-88AE55D526EF}" type="sibTrans" cxnId="{EC3A1556-C12C-4201-BE8A-AEFA6A583D57}">
      <dgm:prSet/>
      <dgm:spPr/>
      <dgm:t>
        <a:bodyPr/>
        <a:lstStyle/>
        <a:p>
          <a:pPr rtl="1"/>
          <a:endParaRPr lang="en-US">
            <a:cs typeface="B Nazanin" panose="00000400000000000000" pitchFamily="2" charset="-78"/>
          </a:endParaRPr>
        </a:p>
      </dgm:t>
    </dgm:pt>
    <dgm:pt modelId="{35B362B3-77A1-45CE-A223-A97C5B5B4679}">
      <dgm:prSet custT="1"/>
      <dgm:spPr/>
      <dgm:t>
        <a:bodyPr/>
        <a:lstStyle/>
        <a:p>
          <a:pPr algn="just" rtl="1"/>
          <a:r>
            <a:rPr lang="fa-IR" sz="1400" dirty="0" smtClean="0">
              <a:cs typeface="B Nazanin" panose="00000400000000000000" pitchFamily="2" charset="-78"/>
            </a:rPr>
            <a:t>توجه خود را معطوف به نعمت‌هاي به وديعه نهاده شده مي‌كرد و در مورد نحوه شكر آنها تأمل مي‌نمود؛ خداوند تقديرات و هدايت هر كسي را متناسب با امكانات و توان‌هاي خود او قرار داده است. شب و روز هر انساني با ديگری متفاوت است و خداوند براي همه فلق قرار داده و خود او رب فلق است. (طي شدن شب و رسيدن به روز) پس توجه به فلق خود مي‌تواند فرد را از دام حسدبرهاند.</a:t>
          </a:r>
        </a:p>
      </dgm:t>
    </dgm:pt>
    <dgm:pt modelId="{C0486CC8-80BF-4E48-B3FB-CD18D6FAA481}" type="parTrans" cxnId="{A7FB63E3-D967-445A-B206-A32484E51968}">
      <dgm:prSet/>
      <dgm:spPr/>
      <dgm:t>
        <a:bodyPr/>
        <a:lstStyle/>
        <a:p>
          <a:pPr rtl="1"/>
          <a:endParaRPr lang="en-US">
            <a:cs typeface="B Nazanin" panose="00000400000000000000" pitchFamily="2" charset="-78"/>
          </a:endParaRPr>
        </a:p>
      </dgm:t>
    </dgm:pt>
    <dgm:pt modelId="{FB4C4580-250B-4E5F-B92B-2AF5F97360FF}" type="sibTrans" cxnId="{A7FB63E3-D967-445A-B206-A32484E51968}">
      <dgm:prSet/>
      <dgm:spPr/>
      <dgm:t>
        <a:bodyPr/>
        <a:lstStyle/>
        <a:p>
          <a:pPr rtl="1"/>
          <a:endParaRPr lang="en-US">
            <a:cs typeface="B Nazanin" panose="00000400000000000000" pitchFamily="2" charset="-78"/>
          </a:endParaRPr>
        </a:p>
      </dgm:t>
    </dgm:pt>
    <dgm:pt modelId="{19F116FD-2D8D-45E4-8AFE-C30D3E1A0F86}">
      <dgm:prSet custT="1"/>
      <dgm:spPr/>
      <dgm:t>
        <a:bodyPr/>
        <a:lstStyle/>
        <a:p>
          <a:pPr algn="just" rtl="1"/>
          <a:r>
            <a:rPr lang="fa-IR" sz="1600" b="1" dirty="0" smtClean="0">
              <a:cs typeface="B Nazanin" panose="00000400000000000000" pitchFamily="2" charset="-78"/>
            </a:rPr>
            <a:t>حسد ديگران او را بايد متوجه نعمت‌هاي الهي به خود بكند، زيرا آنقدر نعمت آشكار بوده‌ است كه ديگران نيز فهميده و به او حسد برده‌اند پس سزاوار است با شناخت بهتر و ويژه‌تر آن نعمت‌ها قدر خود را بيشتر بداند. (بسياري از مواقع انسان با حسد حسودان مي‌فهمد كه نعمت‌ دارد.) بنابراين حسود مي‌تواند نقش يادآوري نعمت را براي انسان و جامعه داشته باشد.  </a:t>
          </a:r>
          <a:endParaRPr lang="en-US" sz="1600" b="1" dirty="0" smtClean="0">
            <a:cs typeface="B Nazanin" panose="00000400000000000000" pitchFamily="2" charset="-78"/>
          </a:endParaRPr>
        </a:p>
      </dgm:t>
    </dgm:pt>
    <dgm:pt modelId="{9C7375FE-00AF-4D8A-AEBD-AE345B0EB2BD}" type="parTrans" cxnId="{FBDAE7DB-5B0A-48AB-8895-1902372D6656}">
      <dgm:prSet/>
      <dgm:spPr/>
      <dgm:t>
        <a:bodyPr/>
        <a:lstStyle/>
        <a:p>
          <a:endParaRPr lang="en-US"/>
        </a:p>
      </dgm:t>
    </dgm:pt>
    <dgm:pt modelId="{F52BFC63-CCF5-4DF6-AB01-9E3E352950D2}" type="sibTrans" cxnId="{FBDAE7DB-5B0A-48AB-8895-1902372D6656}">
      <dgm:prSet/>
      <dgm:spPr/>
      <dgm:t>
        <a:bodyPr/>
        <a:lstStyle/>
        <a:p>
          <a:endParaRPr lang="en-US"/>
        </a:p>
      </dgm:t>
    </dgm:pt>
    <dgm:pt modelId="{98A86762-2E3C-4E26-9C35-E8F3C5C5AE10}">
      <dgm:prSet custT="1"/>
      <dgm:spPr/>
      <dgm:t>
        <a:bodyPr/>
        <a:lstStyle/>
        <a:p>
          <a:pPr algn="just" rtl="1"/>
          <a:r>
            <a:rPr lang="fa-IR" sz="1400" dirty="0" smtClean="0">
              <a:cs typeface="B Nazanin" panose="00000400000000000000" pitchFamily="2" charset="-78"/>
            </a:rPr>
            <a:t>به نعمت‌هاي آشكار شده ديگران توجه كرده، از آنها در كشف نعمت‌هاي خود استفاده مي‌كرد. نعمت‌هاي ديگران نيز نشانه و فلق براي او مي‌شود تا به خودشناسي و خودآگاهي و شكر نعمت‌هاي خود برسد.  ‌ </a:t>
          </a:r>
          <a:endParaRPr lang="en-US" sz="1400" dirty="0" smtClean="0">
            <a:cs typeface="B Nazanin" panose="00000400000000000000" pitchFamily="2" charset="-78"/>
          </a:endParaRPr>
        </a:p>
      </dgm:t>
    </dgm:pt>
    <dgm:pt modelId="{77AD0C1D-9BD2-4AA7-BB61-6D93EE0BAFE8}" type="parTrans" cxnId="{CD110DA0-2518-4EE1-B8FA-9385FA825FED}">
      <dgm:prSet/>
      <dgm:spPr/>
      <dgm:t>
        <a:bodyPr/>
        <a:lstStyle/>
        <a:p>
          <a:endParaRPr lang="en-US"/>
        </a:p>
      </dgm:t>
    </dgm:pt>
    <dgm:pt modelId="{263A79A5-3E7C-4728-BF70-ABA446845ED2}" type="sibTrans" cxnId="{CD110DA0-2518-4EE1-B8FA-9385FA825FED}">
      <dgm:prSet/>
      <dgm:spPr/>
      <dgm:t>
        <a:bodyPr/>
        <a:lstStyle/>
        <a:p>
          <a:endParaRPr lang="en-US"/>
        </a:p>
      </dgm:t>
    </dgm:pt>
    <dgm:pt modelId="{6D123A79-6C1D-4387-B83D-8C71ED2E1107}">
      <dgm:prSet custT="1"/>
      <dgm:spPr/>
      <dgm:t>
        <a:bodyPr/>
        <a:lstStyle/>
        <a:p>
          <a:pPr algn="just" rtl="1"/>
          <a:r>
            <a:rPr lang="fa-IR" sz="1400" dirty="0" smtClean="0">
              <a:cs typeface="B Nazanin" panose="00000400000000000000" pitchFamily="2" charset="-78"/>
            </a:rPr>
            <a:t>اساساً بين خود و ديگران فاصله‌اي نبيند. زيرا خيرات و نعمت‌هاي ديگران نعمتي براي اوست؛ حيات انسان حياتي اجتماعي است. پس هيچ نعمتي انحصاري نيست. </a:t>
          </a:r>
          <a:endParaRPr lang="en-US" sz="1400" dirty="0" smtClean="0">
            <a:cs typeface="B Nazanin" panose="00000400000000000000" pitchFamily="2" charset="-78"/>
          </a:endParaRPr>
        </a:p>
      </dgm:t>
    </dgm:pt>
    <dgm:pt modelId="{AB0DE452-6591-438C-A11D-D1ED1A12055D}" type="parTrans" cxnId="{321BE767-02C1-4EED-91F4-4F907E82F851}">
      <dgm:prSet/>
      <dgm:spPr/>
      <dgm:t>
        <a:bodyPr/>
        <a:lstStyle/>
        <a:p>
          <a:endParaRPr lang="en-US"/>
        </a:p>
      </dgm:t>
    </dgm:pt>
    <dgm:pt modelId="{09002628-8219-48A8-ACB6-2F404C14A329}" type="sibTrans" cxnId="{321BE767-02C1-4EED-91F4-4F907E82F851}">
      <dgm:prSet/>
      <dgm:spPr/>
      <dgm:t>
        <a:bodyPr/>
        <a:lstStyle/>
        <a:p>
          <a:endParaRPr lang="en-US"/>
        </a:p>
      </dgm:t>
    </dgm:pt>
    <dgm:pt modelId="{BF01756C-2E7B-4DBF-9879-A90D1CF86E4A}">
      <dgm:prSet custT="1"/>
      <dgm:spPr/>
      <dgm:t>
        <a:bodyPr/>
        <a:lstStyle/>
        <a:p>
          <a:pPr algn="just" rtl="1"/>
          <a:r>
            <a:rPr lang="fa-IR" sz="1400" dirty="0" smtClean="0">
              <a:cs typeface="B Nazanin" panose="00000400000000000000" pitchFamily="2" charset="-78"/>
            </a:rPr>
            <a:t>آسيب‌هاي حسد به قدري مهلك است كه توجه به بخشي از آن آسيب‌ها براي پرهيز از حسد كافي است. انسان اين آفت‌ها را با نشانه‌هايش بايد بشناسد و خود را نجات بدهد.</a:t>
          </a:r>
          <a:endParaRPr lang="en-US" sz="1400" dirty="0" smtClean="0">
            <a:cs typeface="B Nazanin" panose="00000400000000000000" pitchFamily="2" charset="-78"/>
          </a:endParaRPr>
        </a:p>
      </dgm:t>
    </dgm:pt>
    <dgm:pt modelId="{DA08016D-B626-49A4-9381-69E30F985D1F}" type="parTrans" cxnId="{30440D72-FCFB-46D1-9996-2F034E1C81AA}">
      <dgm:prSet/>
      <dgm:spPr/>
      <dgm:t>
        <a:bodyPr/>
        <a:lstStyle/>
        <a:p>
          <a:endParaRPr lang="en-US"/>
        </a:p>
      </dgm:t>
    </dgm:pt>
    <dgm:pt modelId="{CE486604-1354-4E38-9087-AF70A82BD4CB}" type="sibTrans" cxnId="{30440D72-FCFB-46D1-9996-2F034E1C81AA}">
      <dgm:prSet/>
      <dgm:spPr/>
      <dgm:t>
        <a:bodyPr/>
        <a:lstStyle/>
        <a:p>
          <a:endParaRPr lang="en-US"/>
        </a:p>
      </dgm:t>
    </dgm:pt>
    <dgm:pt modelId="{6A630C4E-A9B5-40D3-8253-4C91B6D53A2A}" type="pres">
      <dgm:prSet presAssocID="{CE2574B8-5D5F-47CE-8552-6FD2A9FBE29E}" presName="linearFlow" presStyleCnt="0">
        <dgm:presLayoutVars>
          <dgm:dir val="rev"/>
          <dgm:animLvl val="lvl"/>
          <dgm:resizeHandles/>
        </dgm:presLayoutVars>
      </dgm:prSet>
      <dgm:spPr/>
      <dgm:t>
        <a:bodyPr/>
        <a:lstStyle/>
        <a:p>
          <a:endParaRPr lang="en-US"/>
        </a:p>
      </dgm:t>
    </dgm:pt>
    <dgm:pt modelId="{784D27BF-44FF-47FE-922E-29E965021B07}" type="pres">
      <dgm:prSet presAssocID="{729A2F21-D2E9-4F2D-A03F-1615BB1D14AC}" presName="compositeNode" presStyleCnt="0">
        <dgm:presLayoutVars>
          <dgm:bulletEnabled val="1"/>
        </dgm:presLayoutVars>
      </dgm:prSet>
      <dgm:spPr/>
      <dgm:t>
        <a:bodyPr/>
        <a:lstStyle/>
        <a:p>
          <a:endParaRPr lang="en-US"/>
        </a:p>
      </dgm:t>
    </dgm:pt>
    <dgm:pt modelId="{770F9FF8-B1D8-47FD-8F43-E4D8B1780A46}" type="pres">
      <dgm:prSet presAssocID="{729A2F21-D2E9-4F2D-A03F-1615BB1D14AC}" presName="image" presStyleLbl="fgImgPlace1" presStyleIdx="0" presStyleCnt="2" custScaleX="56670" custScaleY="67409" custLinFactNeighborX="-7651" custLinFactNeighborY="-9289"/>
      <dgm:spPr>
        <a:blipFill dpi="0" rotWithShape="1">
          <a:blip xmlns:r="http://schemas.openxmlformats.org/officeDocument/2006/relationships" r:embed="rId1"/>
          <a:srcRect/>
          <a:stretch>
            <a:fillRect l="-9000" t="17000" r="-4000" b="-6000"/>
          </a:stretch>
        </a:blipFill>
      </dgm:spPr>
      <dgm:t>
        <a:bodyPr/>
        <a:lstStyle/>
        <a:p>
          <a:endParaRPr lang="en-US"/>
        </a:p>
      </dgm:t>
    </dgm:pt>
    <dgm:pt modelId="{CDA651D6-F261-4BDC-B45E-2610290EECC5}" type="pres">
      <dgm:prSet presAssocID="{729A2F21-D2E9-4F2D-A03F-1615BB1D14AC}" presName="childNode" presStyleLbl="node1" presStyleIdx="0" presStyleCnt="2" custScaleX="128208" custScaleY="121643" custLinFactNeighborX="-8319" custLinFactNeighborY="2866">
        <dgm:presLayoutVars>
          <dgm:bulletEnabled val="1"/>
        </dgm:presLayoutVars>
      </dgm:prSet>
      <dgm:spPr/>
      <dgm:t>
        <a:bodyPr/>
        <a:lstStyle/>
        <a:p>
          <a:endParaRPr lang="en-US"/>
        </a:p>
      </dgm:t>
    </dgm:pt>
    <dgm:pt modelId="{4AB5E329-BBA5-4888-A372-2BA3F40FF516}" type="pres">
      <dgm:prSet presAssocID="{729A2F21-D2E9-4F2D-A03F-1615BB1D14AC}" presName="parentNode" presStyleLbl="revTx" presStyleIdx="0" presStyleCnt="2" custScaleY="128205" custLinFactNeighborX="19908" custLinFactNeighborY="276">
        <dgm:presLayoutVars>
          <dgm:chMax val="0"/>
          <dgm:bulletEnabled val="1"/>
        </dgm:presLayoutVars>
      </dgm:prSet>
      <dgm:spPr/>
      <dgm:t>
        <a:bodyPr/>
        <a:lstStyle/>
        <a:p>
          <a:endParaRPr lang="en-US"/>
        </a:p>
      </dgm:t>
    </dgm:pt>
    <dgm:pt modelId="{ACFF4801-0FCE-4426-A5AD-10F683C8B1D4}" type="pres">
      <dgm:prSet presAssocID="{DA485EC6-153C-4F63-9554-798B24DDA570}" presName="sibTrans" presStyleCnt="0"/>
      <dgm:spPr/>
      <dgm:t>
        <a:bodyPr/>
        <a:lstStyle/>
        <a:p>
          <a:endParaRPr lang="en-US"/>
        </a:p>
      </dgm:t>
    </dgm:pt>
    <dgm:pt modelId="{5C7572E0-FC19-416F-95B0-99F1E6CD330F}" type="pres">
      <dgm:prSet presAssocID="{A5A467AA-582B-4F58-81A9-4C9A6BBF64E0}" presName="compositeNode" presStyleCnt="0">
        <dgm:presLayoutVars>
          <dgm:bulletEnabled val="1"/>
        </dgm:presLayoutVars>
      </dgm:prSet>
      <dgm:spPr/>
      <dgm:t>
        <a:bodyPr/>
        <a:lstStyle/>
        <a:p>
          <a:endParaRPr lang="en-US"/>
        </a:p>
      </dgm:t>
    </dgm:pt>
    <dgm:pt modelId="{4D7DDA05-F0DB-465C-8D80-62FB9A8D01D9}" type="pres">
      <dgm:prSet presAssocID="{A5A467AA-582B-4F58-81A9-4C9A6BBF64E0}" presName="image" presStyleLbl="fgImgPlace1" presStyleIdx="1" presStyleCnt="2" custScaleX="67409" custScaleY="67409" custLinFactNeighborX="35252" custLinFactNeighborY="-9289"/>
      <dgm:spPr>
        <a:blipFill dpi="0" rotWithShape="1">
          <a:blip xmlns:r="http://schemas.openxmlformats.org/officeDocument/2006/relationships" r:embed="rId2"/>
          <a:srcRect/>
          <a:stretch>
            <a:fillRect l="-9000" r="-8000"/>
          </a:stretch>
        </a:blipFill>
      </dgm:spPr>
      <dgm:t>
        <a:bodyPr/>
        <a:lstStyle/>
        <a:p>
          <a:endParaRPr lang="en-US"/>
        </a:p>
      </dgm:t>
    </dgm:pt>
    <dgm:pt modelId="{6A833313-16A0-4F94-A254-44C96936A6B8}" type="pres">
      <dgm:prSet presAssocID="{A5A467AA-582B-4F58-81A9-4C9A6BBF64E0}" presName="childNode" presStyleLbl="node1" presStyleIdx="1" presStyleCnt="2" custScaleX="126143" custScaleY="121643" custLinFactNeighborX="4873" custLinFactNeighborY="2866">
        <dgm:presLayoutVars>
          <dgm:bulletEnabled val="1"/>
        </dgm:presLayoutVars>
      </dgm:prSet>
      <dgm:spPr/>
      <dgm:t>
        <a:bodyPr/>
        <a:lstStyle/>
        <a:p>
          <a:endParaRPr lang="en-US"/>
        </a:p>
      </dgm:t>
    </dgm:pt>
    <dgm:pt modelId="{8B2CCD5D-37F1-41B1-9D26-2BAFCCB60AFE}" type="pres">
      <dgm:prSet presAssocID="{A5A467AA-582B-4F58-81A9-4C9A6BBF64E0}" presName="parentNode" presStyleLbl="revTx" presStyleIdx="1" presStyleCnt="2" custScaleY="128205" custLinFactNeighborX="74127" custLinFactNeighborY="-10073">
        <dgm:presLayoutVars>
          <dgm:chMax val="0"/>
          <dgm:bulletEnabled val="1"/>
        </dgm:presLayoutVars>
      </dgm:prSet>
      <dgm:spPr/>
      <dgm:t>
        <a:bodyPr/>
        <a:lstStyle/>
        <a:p>
          <a:endParaRPr lang="en-US"/>
        </a:p>
      </dgm:t>
    </dgm:pt>
  </dgm:ptLst>
  <dgm:cxnLst>
    <dgm:cxn modelId="{B8A4E067-752C-4234-81AC-B8F457D810D4}" type="presOf" srcId="{729A2F21-D2E9-4F2D-A03F-1615BB1D14AC}" destId="{4AB5E329-BBA5-4888-A372-2BA3F40FF516}" srcOrd="0" destOrd="0" presId="urn:microsoft.com/office/officeart/2005/8/layout/hList2#2"/>
    <dgm:cxn modelId="{9DFAC1D7-C67F-4AAB-9D5A-7956C5F17B4E}" type="presOf" srcId="{BF01756C-2E7B-4DBF-9879-A90D1CF86E4A}" destId="{CDA651D6-F261-4BDC-B45E-2610290EECC5}" srcOrd="0" destOrd="3" presId="urn:microsoft.com/office/officeart/2005/8/layout/hList2#2"/>
    <dgm:cxn modelId="{B313E9ED-C21C-4ED7-A3ED-338EB3C7E861}" type="presOf" srcId="{19F116FD-2D8D-45E4-8AFE-C30D3E1A0F86}" destId="{6A833313-16A0-4F94-A254-44C96936A6B8}" srcOrd="0" destOrd="1" presId="urn:microsoft.com/office/officeart/2005/8/layout/hList2#2"/>
    <dgm:cxn modelId="{BB31B726-5540-4D9C-86FC-CF930DEB318C}" srcId="{CE2574B8-5D5F-47CE-8552-6FD2A9FBE29E}" destId="{A5A467AA-582B-4F58-81A9-4C9A6BBF64E0}" srcOrd="1" destOrd="0" parTransId="{228568AC-437C-410A-91D9-42C47125D262}" sibTransId="{DCCFA708-9590-45C8-8E7B-42AFFA49372E}"/>
    <dgm:cxn modelId="{10854A0B-8D69-46C4-8009-421E588D194C}" srcId="{CE2574B8-5D5F-47CE-8552-6FD2A9FBE29E}" destId="{729A2F21-D2E9-4F2D-A03F-1615BB1D14AC}" srcOrd="0" destOrd="0" parTransId="{A3945181-BD6E-4FE1-85B9-DB45D5A6B193}" sibTransId="{DA485EC6-153C-4F63-9554-798B24DDA570}"/>
    <dgm:cxn modelId="{69FEF849-E20C-45F7-B18C-7F896DDD313C}" type="presOf" srcId="{6D123A79-6C1D-4387-B83D-8C71ED2E1107}" destId="{CDA651D6-F261-4BDC-B45E-2610290EECC5}" srcOrd="0" destOrd="2" presId="urn:microsoft.com/office/officeart/2005/8/layout/hList2#2"/>
    <dgm:cxn modelId="{21D5864F-3E13-4D5D-B5F6-2BCBC51C3512}" type="presOf" srcId="{A5A467AA-582B-4F58-81A9-4C9A6BBF64E0}" destId="{8B2CCD5D-37F1-41B1-9D26-2BAFCCB60AFE}" srcOrd="0" destOrd="0" presId="urn:microsoft.com/office/officeart/2005/8/layout/hList2#2"/>
    <dgm:cxn modelId="{7D6C25E5-24AE-4442-9CF6-23F32C1F37C4}" type="presOf" srcId="{98A86762-2E3C-4E26-9C35-E8F3C5C5AE10}" destId="{CDA651D6-F261-4BDC-B45E-2610290EECC5}" srcOrd="0" destOrd="1" presId="urn:microsoft.com/office/officeart/2005/8/layout/hList2#2"/>
    <dgm:cxn modelId="{30440D72-FCFB-46D1-9996-2F034E1C81AA}" srcId="{729A2F21-D2E9-4F2D-A03F-1615BB1D14AC}" destId="{BF01756C-2E7B-4DBF-9879-A90D1CF86E4A}" srcOrd="3" destOrd="0" parTransId="{DA08016D-B626-49A4-9381-69E30F985D1F}" sibTransId="{CE486604-1354-4E38-9087-AF70A82BD4CB}"/>
    <dgm:cxn modelId="{EC3A1556-C12C-4201-BE8A-AEFA6A583D57}" srcId="{A5A467AA-582B-4F58-81A9-4C9A6BBF64E0}" destId="{01BC6DE3-E65D-4577-9B96-97175A4743FF}" srcOrd="0" destOrd="0" parTransId="{72165209-BA53-4C59-858B-EFC8514723DD}" sibTransId="{CEA06513-1ED4-40A7-BCB3-88AE55D526EF}"/>
    <dgm:cxn modelId="{CD110DA0-2518-4EE1-B8FA-9385FA825FED}" srcId="{729A2F21-D2E9-4F2D-A03F-1615BB1D14AC}" destId="{98A86762-2E3C-4E26-9C35-E8F3C5C5AE10}" srcOrd="1" destOrd="0" parTransId="{77AD0C1D-9BD2-4AA7-BB61-6D93EE0BAFE8}" sibTransId="{263A79A5-3E7C-4728-BF70-ABA446845ED2}"/>
    <dgm:cxn modelId="{AA97A4D0-EDDF-4C10-A72E-E49A6D478F45}" type="presOf" srcId="{01BC6DE3-E65D-4577-9B96-97175A4743FF}" destId="{6A833313-16A0-4F94-A254-44C96936A6B8}" srcOrd="0" destOrd="0" presId="urn:microsoft.com/office/officeart/2005/8/layout/hList2#2"/>
    <dgm:cxn modelId="{3C95C001-CAFF-4612-8CBE-F2511A132B59}" type="presOf" srcId="{CE2574B8-5D5F-47CE-8552-6FD2A9FBE29E}" destId="{6A630C4E-A9B5-40D3-8253-4C91B6D53A2A}" srcOrd="0" destOrd="0" presId="urn:microsoft.com/office/officeart/2005/8/layout/hList2#2"/>
    <dgm:cxn modelId="{321BE767-02C1-4EED-91F4-4F907E82F851}" srcId="{729A2F21-D2E9-4F2D-A03F-1615BB1D14AC}" destId="{6D123A79-6C1D-4387-B83D-8C71ED2E1107}" srcOrd="2" destOrd="0" parTransId="{AB0DE452-6591-438C-A11D-D1ED1A12055D}" sibTransId="{09002628-8219-48A8-ACB6-2F404C14A329}"/>
    <dgm:cxn modelId="{FBDAE7DB-5B0A-48AB-8895-1902372D6656}" srcId="{A5A467AA-582B-4F58-81A9-4C9A6BBF64E0}" destId="{19F116FD-2D8D-45E4-8AFE-C30D3E1A0F86}" srcOrd="1" destOrd="0" parTransId="{9C7375FE-00AF-4D8A-AEBD-AE345B0EB2BD}" sibTransId="{F52BFC63-CCF5-4DF6-AB01-9E3E352950D2}"/>
    <dgm:cxn modelId="{A7FB63E3-D967-445A-B206-A32484E51968}" srcId="{729A2F21-D2E9-4F2D-A03F-1615BB1D14AC}" destId="{35B362B3-77A1-45CE-A223-A97C5B5B4679}" srcOrd="0" destOrd="0" parTransId="{C0486CC8-80BF-4E48-B3FB-CD18D6FAA481}" sibTransId="{FB4C4580-250B-4E5F-B92B-2AF5F97360FF}"/>
    <dgm:cxn modelId="{D007D34E-6ABB-4AEB-B17D-283AC8CCBAC5}" type="presOf" srcId="{35B362B3-77A1-45CE-A223-A97C5B5B4679}" destId="{CDA651D6-F261-4BDC-B45E-2610290EECC5}" srcOrd="0" destOrd="0" presId="urn:microsoft.com/office/officeart/2005/8/layout/hList2#2"/>
    <dgm:cxn modelId="{5FE49C70-F254-4A42-B976-E5B37D0C9A59}" type="presParOf" srcId="{6A630C4E-A9B5-40D3-8253-4C91B6D53A2A}" destId="{784D27BF-44FF-47FE-922E-29E965021B07}" srcOrd="0" destOrd="0" presId="urn:microsoft.com/office/officeart/2005/8/layout/hList2#2"/>
    <dgm:cxn modelId="{2125245A-9A7A-440D-86EF-9BA55ADEA1DA}" type="presParOf" srcId="{784D27BF-44FF-47FE-922E-29E965021B07}" destId="{770F9FF8-B1D8-47FD-8F43-E4D8B1780A46}" srcOrd="0" destOrd="0" presId="urn:microsoft.com/office/officeart/2005/8/layout/hList2#2"/>
    <dgm:cxn modelId="{4F1A70E1-2F92-44CF-AC5D-1A46C52E36AA}" type="presParOf" srcId="{784D27BF-44FF-47FE-922E-29E965021B07}" destId="{CDA651D6-F261-4BDC-B45E-2610290EECC5}" srcOrd="1" destOrd="0" presId="urn:microsoft.com/office/officeart/2005/8/layout/hList2#2"/>
    <dgm:cxn modelId="{5819DBDD-C534-460B-A0DF-298F6E2FA896}" type="presParOf" srcId="{784D27BF-44FF-47FE-922E-29E965021B07}" destId="{4AB5E329-BBA5-4888-A372-2BA3F40FF516}" srcOrd="2" destOrd="0" presId="urn:microsoft.com/office/officeart/2005/8/layout/hList2#2"/>
    <dgm:cxn modelId="{90629E93-6C5E-4059-BE75-9CA490D27602}" type="presParOf" srcId="{6A630C4E-A9B5-40D3-8253-4C91B6D53A2A}" destId="{ACFF4801-0FCE-4426-A5AD-10F683C8B1D4}" srcOrd="1" destOrd="0" presId="urn:microsoft.com/office/officeart/2005/8/layout/hList2#2"/>
    <dgm:cxn modelId="{BD75A605-6A2F-41B6-AE79-D4DB6E829974}" type="presParOf" srcId="{6A630C4E-A9B5-40D3-8253-4C91B6D53A2A}" destId="{5C7572E0-FC19-416F-95B0-99F1E6CD330F}" srcOrd="2" destOrd="0" presId="urn:microsoft.com/office/officeart/2005/8/layout/hList2#2"/>
    <dgm:cxn modelId="{1E52EFAD-A169-4D9E-A750-E8C69B64084B}" type="presParOf" srcId="{5C7572E0-FC19-416F-95B0-99F1E6CD330F}" destId="{4D7DDA05-F0DB-465C-8D80-62FB9A8D01D9}" srcOrd="0" destOrd="0" presId="urn:microsoft.com/office/officeart/2005/8/layout/hList2#2"/>
    <dgm:cxn modelId="{8B6028A1-BAFC-4C81-BEFC-4B173EB4F16A}" type="presParOf" srcId="{5C7572E0-FC19-416F-95B0-99F1E6CD330F}" destId="{6A833313-16A0-4F94-A254-44C96936A6B8}" srcOrd="1" destOrd="0" presId="urn:microsoft.com/office/officeart/2005/8/layout/hList2#2"/>
    <dgm:cxn modelId="{75A552D3-7FB4-4D00-BEE4-9C661C63E641}" type="presParOf" srcId="{5C7572E0-FC19-416F-95B0-99F1E6CD330F}" destId="{8B2CCD5D-37F1-41B1-9D26-2BAFCCB60AFE}" srcOrd="2" destOrd="0" presId="urn:microsoft.com/office/officeart/2005/8/layout/hList2#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custLinFactNeighborX="12901" custLinFactNeighborY="-85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320B551-4B27-45C0-9177-4EF118D1FA63}" type="presOf" srcId="{00A8C860-C1DF-45E9-8054-9A4EFD710E56}" destId="{62FB4B6D-6365-4FA1-84A9-FB0D939BFFE3}" srcOrd="0" destOrd="0" presId="urn:microsoft.com/office/officeart/2005/8/layout/process2"/>
    <dgm:cxn modelId="{C7944CCF-B8E0-45BC-910E-43A453AA5A76}" type="presOf" srcId="{2E0FE500-CF32-4491-A8B0-71B52E28FDAD}" destId="{B6B05054-D108-4BB8-A952-E029B3C328D8}" srcOrd="0" destOrd="0" presId="urn:microsoft.com/office/officeart/2005/8/layout/process2"/>
    <dgm:cxn modelId="{4E25D888-AE37-4F88-A208-ADD8867C3017}" type="presOf" srcId="{E9878239-6E71-43F0-ADA1-E92AD4AB5D1D}" destId="{DCE03F17-CD84-4EFE-B66E-6B42D792890B}" srcOrd="0" destOrd="0" presId="urn:microsoft.com/office/officeart/2005/8/layout/process2"/>
    <dgm:cxn modelId="{40DAF9BA-454A-4ADF-9C3A-581F3C3D1B8F}" type="presOf" srcId="{0B77A3E0-BE57-469D-B7CE-0956DE9972AA}" destId="{B84A0D4A-A8CD-440C-9AE9-327EFFC809EE}" srcOrd="0" destOrd="0" presId="urn:microsoft.com/office/officeart/2005/8/layout/process2"/>
    <dgm:cxn modelId="{FF299AD5-D859-493E-866D-5F4669129739}" type="presOf" srcId="{E4BCB6BB-D685-4356-800C-571EB6280F0E}" destId="{9B1CEACE-12C1-4E19-BC9B-F2007749239B}" srcOrd="0" destOrd="0" presId="urn:microsoft.com/office/officeart/2005/8/layout/process2"/>
    <dgm:cxn modelId="{9299B394-0F0D-4BE7-9660-0B29A825A739}" type="presOf" srcId="{AE65DDA0-BF4F-4EC6-BCE5-42973B7842F1}" destId="{B4A4EAB2-E049-428C-BBE3-0738A86E1D74}" srcOrd="1" destOrd="0" presId="urn:microsoft.com/office/officeart/2005/8/layout/process2"/>
    <dgm:cxn modelId="{08C29417-7485-4099-A2C0-CAE7DCD4E934}" type="presOf" srcId="{FA27738F-01C6-4BAF-9739-79CEE97260A0}" destId="{AE06EEA3-B618-4263-8472-E8E42EA02CBD}" srcOrd="0" destOrd="0" presId="urn:microsoft.com/office/officeart/2005/8/layout/process2"/>
    <dgm:cxn modelId="{21BBCBE9-67BC-4629-8D80-FBC8BBC1966C}"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8B17D886-1F69-4E9D-8759-BE7CF8BB7A1C}" type="presOf" srcId="{B5BB3B02-06CC-4149-B5ED-26AAC6933AF4}" destId="{541F9760-59AD-4815-84A3-A765CEAF828B}" srcOrd="1" destOrd="0" presId="urn:microsoft.com/office/officeart/2005/8/layout/process2"/>
    <dgm:cxn modelId="{E4DF8911-4EEC-405A-88A3-A1FDDC3B75AA}" type="presOf" srcId="{E9878239-6E71-43F0-ADA1-E92AD4AB5D1D}" destId="{7047B67C-1F4D-485D-8943-55D62503ABC2}" srcOrd="1" destOrd="0" presId="urn:microsoft.com/office/officeart/2005/8/layout/process2"/>
    <dgm:cxn modelId="{68B3D0CC-84E2-4A35-A3B0-2A6EA3FA3519}" type="presOf" srcId="{0B77A3E0-BE57-469D-B7CE-0956DE9972AA}" destId="{9B8AC54C-6F90-4095-935C-E7DD9411D4C0}" srcOrd="1" destOrd="0" presId="urn:microsoft.com/office/officeart/2005/8/layout/process2"/>
    <dgm:cxn modelId="{56EEB0F3-8624-4836-9C0F-E97EB3973E83}" type="presOf" srcId="{B5BB3B02-06CC-4149-B5ED-26AAC6933AF4}" destId="{ED11B7E8-7BAD-4554-9204-B0D78EE8E7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59376627-C1C7-4928-8586-84B96B083C62}" type="presOf" srcId="{DA85FDD7-1675-4060-91F4-EEDC0633CA13}" destId="{00BB0915-5BC5-4668-8C3B-7C3EA063C131}" srcOrd="0" destOrd="0" presId="urn:microsoft.com/office/officeart/2005/8/layout/process2"/>
    <dgm:cxn modelId="{F5B41D01-AF90-4ABB-829B-4814D7E6B234}" type="presOf" srcId="{AE65DDA0-BF4F-4EC6-BCE5-42973B7842F1}" destId="{65F41CA7-6A10-4773-B602-485F2AA41B7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175DF079-6CFC-423C-9095-EEEE72277EED}" type="presParOf" srcId="{B31EEDEE-8108-406E-A800-18B5A64916B7}" destId="{00BB0915-5BC5-4668-8C3B-7C3EA063C131}" srcOrd="0" destOrd="0" presId="urn:microsoft.com/office/officeart/2005/8/layout/process2"/>
    <dgm:cxn modelId="{DF60547C-4E1B-4C69-AC6E-41103E8120C9}" type="presParOf" srcId="{B31EEDEE-8108-406E-A800-18B5A64916B7}" destId="{65F41CA7-6A10-4773-B602-485F2AA41B71}" srcOrd="1" destOrd="0" presId="urn:microsoft.com/office/officeart/2005/8/layout/process2"/>
    <dgm:cxn modelId="{BF6203EC-12BC-42A2-9299-7FAB7DFDAF93}" type="presParOf" srcId="{65F41CA7-6A10-4773-B602-485F2AA41B71}" destId="{B4A4EAB2-E049-428C-BBE3-0738A86E1D74}" srcOrd="0" destOrd="0" presId="urn:microsoft.com/office/officeart/2005/8/layout/process2"/>
    <dgm:cxn modelId="{E32F50E5-41B5-478B-9174-D40D2D3A6C3C}" type="presParOf" srcId="{B31EEDEE-8108-406E-A800-18B5A64916B7}" destId="{62FB4B6D-6365-4FA1-84A9-FB0D939BFFE3}" srcOrd="2" destOrd="0" presId="urn:microsoft.com/office/officeart/2005/8/layout/process2"/>
    <dgm:cxn modelId="{473FE83A-334D-4C4E-B777-4E774E9CF3EE}" type="presParOf" srcId="{B31EEDEE-8108-406E-A800-18B5A64916B7}" destId="{DCE03F17-CD84-4EFE-B66E-6B42D792890B}" srcOrd="3" destOrd="0" presId="urn:microsoft.com/office/officeart/2005/8/layout/process2"/>
    <dgm:cxn modelId="{9481A648-423E-429F-A2BB-306AAFBAF6F3}" type="presParOf" srcId="{DCE03F17-CD84-4EFE-B66E-6B42D792890B}" destId="{7047B67C-1F4D-485D-8943-55D62503ABC2}" srcOrd="0" destOrd="0" presId="urn:microsoft.com/office/officeart/2005/8/layout/process2"/>
    <dgm:cxn modelId="{697409E9-559D-4048-B2A8-BF690424118E}" type="presParOf" srcId="{B31EEDEE-8108-406E-A800-18B5A64916B7}" destId="{9B1CEACE-12C1-4E19-BC9B-F2007749239B}" srcOrd="4" destOrd="0" presId="urn:microsoft.com/office/officeart/2005/8/layout/process2"/>
    <dgm:cxn modelId="{FA453370-B69B-4087-9200-24090E13A3C0}" type="presParOf" srcId="{B31EEDEE-8108-406E-A800-18B5A64916B7}" destId="{ED11B7E8-7BAD-4554-9204-B0D78EE8E7E3}" srcOrd="5" destOrd="0" presId="urn:microsoft.com/office/officeart/2005/8/layout/process2"/>
    <dgm:cxn modelId="{AA3DE514-CF4C-4945-81CE-A32F6743C453}" type="presParOf" srcId="{ED11B7E8-7BAD-4554-9204-B0D78EE8E7E3}" destId="{541F9760-59AD-4815-84A3-A765CEAF828B}" srcOrd="0" destOrd="0" presId="urn:microsoft.com/office/officeart/2005/8/layout/process2"/>
    <dgm:cxn modelId="{B2A307DF-E12F-47E8-9D83-1137DB2646ED}" type="presParOf" srcId="{B31EEDEE-8108-406E-A800-18B5A64916B7}" destId="{B6B05054-D108-4BB8-A952-E029B3C328D8}" srcOrd="6" destOrd="0" presId="urn:microsoft.com/office/officeart/2005/8/layout/process2"/>
    <dgm:cxn modelId="{3320090D-C004-47A9-8336-03456CCB5FE1}" type="presParOf" srcId="{B31EEDEE-8108-406E-A800-18B5A64916B7}" destId="{B84A0D4A-A8CD-440C-9AE9-327EFFC809EE}" srcOrd="7" destOrd="0" presId="urn:microsoft.com/office/officeart/2005/8/layout/process2"/>
    <dgm:cxn modelId="{98F15728-AAC1-491D-B551-21C3597E94C9}" type="presParOf" srcId="{B84A0D4A-A8CD-440C-9AE9-327EFFC809EE}" destId="{9B8AC54C-6F90-4095-935C-E7DD9411D4C0}" srcOrd="0" destOrd="0" presId="urn:microsoft.com/office/officeart/2005/8/layout/process2"/>
    <dgm:cxn modelId="{904A96EB-C40A-4FAF-B3B2-366A5BA4158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5D981-6714-41F8-B434-0AD46139515A}" type="doc">
      <dgm:prSet loTypeId="urn:microsoft.com/office/officeart/2005/8/layout/radial1" loCatId="relationship" qsTypeId="urn:microsoft.com/office/officeart/2005/8/quickstyle/3d2" qsCatId="3D" csTypeId="urn:microsoft.com/office/officeart/2005/8/colors/colorful4" csCatId="colorful" phldr="1"/>
      <dgm:spPr/>
      <dgm:t>
        <a:bodyPr/>
        <a:lstStyle/>
        <a:p>
          <a:endParaRPr lang="en-US"/>
        </a:p>
      </dgm:t>
    </dgm:pt>
    <dgm:pt modelId="{0F68812A-DE8D-4B30-B988-6C495932A9E1}">
      <dgm:prSet phldrT="[Text]" custT="1"/>
      <dgm:spPr/>
      <dgm:t>
        <a:bodyPr/>
        <a:lstStyle/>
        <a:p>
          <a:pPr rtl="1"/>
          <a:r>
            <a:rPr lang="fa-IR" sz="2400" dirty="0" smtClean="0">
              <a:cs typeface="B Nazanin" panose="00000400000000000000" pitchFamily="2" charset="-78"/>
            </a:rPr>
            <a:t>تفکر درباره موضوعات سوره</a:t>
          </a:r>
          <a:endParaRPr lang="en-US" sz="2400" dirty="0">
            <a:cs typeface="B Nazanin" panose="00000400000000000000" pitchFamily="2" charset="-78"/>
          </a:endParaRPr>
        </a:p>
      </dgm:t>
    </dgm:pt>
    <dgm:pt modelId="{0B5972D8-0B37-4090-B5A2-F4AAEF0620AC}" type="parTrans" cxnId="{CEE38152-8EBD-468F-94FC-76AC97B91545}">
      <dgm:prSet/>
      <dgm:spPr/>
      <dgm:t>
        <a:bodyPr/>
        <a:lstStyle/>
        <a:p>
          <a:pPr rtl="1"/>
          <a:endParaRPr lang="en-US" sz="1600"/>
        </a:p>
      </dgm:t>
    </dgm:pt>
    <dgm:pt modelId="{79D8D39B-2D2E-41B3-98DB-258D36A205BE}" type="sibTrans" cxnId="{CEE38152-8EBD-468F-94FC-76AC97B91545}">
      <dgm:prSet/>
      <dgm:spPr/>
      <dgm:t>
        <a:bodyPr/>
        <a:lstStyle/>
        <a:p>
          <a:pPr rtl="1"/>
          <a:endParaRPr lang="en-US" sz="1600"/>
        </a:p>
      </dgm:t>
    </dgm:pt>
    <dgm:pt modelId="{5E888CFD-DD9C-4578-935E-ACACCDF033CF}">
      <dgm:prSet phldrT="[Text]" custT="1"/>
      <dgm:spPr/>
      <dgm:t>
        <a:bodyPr/>
        <a:lstStyle/>
        <a:p>
          <a:pPr rtl="1"/>
          <a:r>
            <a:rPr lang="fa-IR" sz="2400" dirty="0" smtClean="0">
              <a:cs typeface="B Roya" pitchFamily="2" charset="-78"/>
            </a:rPr>
            <a:t>ب. تصویرسازی کلمات</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8DB5C14-05D5-46BC-ACF9-75ABCD4E71E1}" type="parTrans" cxnId="{B544BA81-D54E-4F57-9402-EF9263018A86}">
      <dgm:prSet custT="1"/>
      <dgm:spPr/>
      <dgm:t>
        <a:bodyPr/>
        <a:lstStyle/>
        <a:p>
          <a:pPr rtl="1"/>
          <a:endParaRPr lang="en-US" sz="400"/>
        </a:p>
      </dgm:t>
    </dgm:pt>
    <dgm:pt modelId="{DD3AC243-AFB6-4BD1-949F-782D5877A4A4}" type="sibTrans" cxnId="{B544BA81-D54E-4F57-9402-EF9263018A86}">
      <dgm:prSet/>
      <dgm:spPr/>
      <dgm:t>
        <a:bodyPr/>
        <a:lstStyle/>
        <a:p>
          <a:pPr rtl="1"/>
          <a:endParaRPr lang="en-US" sz="1600"/>
        </a:p>
      </dgm:t>
    </dgm:pt>
    <dgm:pt modelId="{8100B852-F4A2-487B-84FA-1431986893EE}">
      <dgm:prSet phldrT="[Text]" custT="1"/>
      <dgm:spPr/>
      <dgm:t>
        <a:bodyPr/>
        <a:lstStyle/>
        <a:p>
          <a:pPr rtl="1"/>
          <a:r>
            <a:rPr lang="fa-IR" sz="2400" dirty="0" smtClean="0">
              <a:cs typeface="B Roya" pitchFamily="2" charset="-78"/>
            </a:rPr>
            <a:t>ج. ارتباط بین کلمات سوره</a:t>
          </a:r>
          <a:endParaRPr lang="en-US" sz="2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6AC4567-65D6-4166-923F-E938B425EFAB}" type="sibTrans" cxnId="{701A97BA-9D6F-46E9-B806-43E005ACCD53}">
      <dgm:prSet/>
      <dgm:spPr/>
      <dgm:t>
        <a:bodyPr/>
        <a:lstStyle/>
        <a:p>
          <a:pPr rtl="1"/>
          <a:endParaRPr lang="en-US" sz="1600"/>
        </a:p>
      </dgm:t>
    </dgm:pt>
    <dgm:pt modelId="{DBEB68EE-0C68-4EB7-9E88-77E71AAC1446}" type="parTrans" cxnId="{701A97BA-9D6F-46E9-B806-43E005ACCD53}">
      <dgm:prSet custT="1"/>
      <dgm:spPr/>
      <dgm:t>
        <a:bodyPr/>
        <a:lstStyle/>
        <a:p>
          <a:pPr rtl="1"/>
          <a:endParaRPr lang="en-US" sz="400"/>
        </a:p>
      </dgm:t>
    </dgm:pt>
    <dgm:pt modelId="{CED51490-DA36-4AAC-BF43-4DF2DD701CA7}">
      <dgm:prSet phldrT="[Text]" custT="1"/>
      <dgm:spPr/>
      <dgm:t>
        <a:bodyPr/>
        <a:lstStyle/>
        <a:p>
          <a:pPr rtl="1"/>
          <a:r>
            <a:rPr lang="fa-IR" sz="2400" dirty="0" smtClean="0">
              <a:cs typeface="B Roya" pitchFamily="2" charset="-78"/>
            </a:rPr>
            <a:t>الف. بررسی مفهوم کلمات</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7305A98-DD6D-4788-ACA9-61C959EB2E57}" type="parTrans" cxnId="{4CF941C6-BF80-4D9B-AF5C-F4DFB1BE3423}">
      <dgm:prSet/>
      <dgm:spPr/>
      <dgm:t>
        <a:bodyPr/>
        <a:lstStyle/>
        <a:p>
          <a:pPr rtl="1"/>
          <a:endParaRPr lang="en-US"/>
        </a:p>
      </dgm:t>
    </dgm:pt>
    <dgm:pt modelId="{38F7C2A0-4CED-4BEF-8BC8-F83CCB55DC01}" type="sibTrans" cxnId="{4CF941C6-BF80-4D9B-AF5C-F4DFB1BE3423}">
      <dgm:prSet/>
      <dgm:spPr/>
      <dgm:t>
        <a:bodyPr/>
        <a:lstStyle/>
        <a:p>
          <a:pPr rtl="1"/>
          <a:endParaRPr lang="en-US"/>
        </a:p>
      </dgm:t>
    </dgm:pt>
    <dgm:pt modelId="{845907A5-4E38-448A-AB5B-78B7B12C8EB5}" type="pres">
      <dgm:prSet presAssocID="{5A35D981-6714-41F8-B434-0AD46139515A}" presName="cycle" presStyleCnt="0">
        <dgm:presLayoutVars>
          <dgm:chMax val="1"/>
          <dgm:dir/>
          <dgm:animLvl val="ctr"/>
          <dgm:resizeHandles val="exact"/>
        </dgm:presLayoutVars>
      </dgm:prSet>
      <dgm:spPr/>
      <dgm:t>
        <a:bodyPr/>
        <a:lstStyle/>
        <a:p>
          <a:endParaRPr lang="en-US"/>
        </a:p>
      </dgm:t>
    </dgm:pt>
    <dgm:pt modelId="{3BCC0AA6-1224-472B-AD47-B794CE0E14F2}" type="pres">
      <dgm:prSet presAssocID="{0F68812A-DE8D-4B30-B988-6C495932A9E1}" presName="centerShape" presStyleLbl="node0" presStyleIdx="0" presStyleCnt="1"/>
      <dgm:spPr/>
      <dgm:t>
        <a:bodyPr/>
        <a:lstStyle/>
        <a:p>
          <a:endParaRPr lang="en-US"/>
        </a:p>
      </dgm:t>
    </dgm:pt>
    <dgm:pt modelId="{21B2EFAD-1EEE-4A19-9FC2-EE2F2F76410D}" type="pres">
      <dgm:prSet presAssocID="{87305A98-DD6D-4788-ACA9-61C959EB2E57}" presName="Name9" presStyleLbl="parChTrans1D2" presStyleIdx="0" presStyleCnt="3"/>
      <dgm:spPr/>
      <dgm:t>
        <a:bodyPr/>
        <a:lstStyle/>
        <a:p>
          <a:endParaRPr lang="en-US"/>
        </a:p>
      </dgm:t>
    </dgm:pt>
    <dgm:pt modelId="{AD3D45B6-18A1-4F07-BA8E-2881A5A5EB6C}" type="pres">
      <dgm:prSet presAssocID="{87305A98-DD6D-4788-ACA9-61C959EB2E57}" presName="connTx" presStyleLbl="parChTrans1D2" presStyleIdx="0" presStyleCnt="3"/>
      <dgm:spPr/>
      <dgm:t>
        <a:bodyPr/>
        <a:lstStyle/>
        <a:p>
          <a:endParaRPr lang="en-US"/>
        </a:p>
      </dgm:t>
    </dgm:pt>
    <dgm:pt modelId="{1CCC0B99-3E71-4430-856D-39BE5666109F}" type="pres">
      <dgm:prSet presAssocID="{CED51490-DA36-4AAC-BF43-4DF2DD701CA7}" presName="node" presStyleLbl="node1" presStyleIdx="0" presStyleCnt="3" custScaleX="121544" custScaleY="121544" custRadScaleRad="97122">
        <dgm:presLayoutVars>
          <dgm:bulletEnabled val="1"/>
        </dgm:presLayoutVars>
      </dgm:prSet>
      <dgm:spPr/>
      <dgm:t>
        <a:bodyPr/>
        <a:lstStyle/>
        <a:p>
          <a:endParaRPr lang="en-US"/>
        </a:p>
      </dgm:t>
    </dgm:pt>
    <dgm:pt modelId="{C088A6BD-A520-4303-866A-3021DE4C30AB}" type="pres">
      <dgm:prSet presAssocID="{68DB5C14-05D5-46BC-ACF9-75ABCD4E71E1}" presName="Name9" presStyleLbl="parChTrans1D2" presStyleIdx="1" presStyleCnt="3"/>
      <dgm:spPr/>
      <dgm:t>
        <a:bodyPr/>
        <a:lstStyle/>
        <a:p>
          <a:endParaRPr lang="en-US"/>
        </a:p>
      </dgm:t>
    </dgm:pt>
    <dgm:pt modelId="{CD2E7834-0DF9-43A1-B020-19A961385151}" type="pres">
      <dgm:prSet presAssocID="{68DB5C14-05D5-46BC-ACF9-75ABCD4E71E1}" presName="connTx" presStyleLbl="parChTrans1D2" presStyleIdx="1" presStyleCnt="3"/>
      <dgm:spPr/>
      <dgm:t>
        <a:bodyPr/>
        <a:lstStyle/>
        <a:p>
          <a:endParaRPr lang="en-US"/>
        </a:p>
      </dgm:t>
    </dgm:pt>
    <dgm:pt modelId="{F060E1CE-B29C-4E84-9CE1-7BEDFD4EB844}" type="pres">
      <dgm:prSet presAssocID="{5E888CFD-DD9C-4578-935E-ACACCDF033CF}" presName="node" presStyleLbl="node1" presStyleIdx="1" presStyleCnt="3" custScaleX="121544" custScaleY="121544" custRadScaleRad="96245" custRadScaleInc="-3289">
        <dgm:presLayoutVars>
          <dgm:bulletEnabled val="1"/>
        </dgm:presLayoutVars>
      </dgm:prSet>
      <dgm:spPr/>
      <dgm:t>
        <a:bodyPr/>
        <a:lstStyle/>
        <a:p>
          <a:endParaRPr lang="en-US"/>
        </a:p>
      </dgm:t>
    </dgm:pt>
    <dgm:pt modelId="{87D93F56-7DD7-4551-9F65-16E144DE3C18}" type="pres">
      <dgm:prSet presAssocID="{DBEB68EE-0C68-4EB7-9E88-77E71AAC1446}" presName="Name9" presStyleLbl="parChTrans1D2" presStyleIdx="2" presStyleCnt="3"/>
      <dgm:spPr/>
      <dgm:t>
        <a:bodyPr/>
        <a:lstStyle/>
        <a:p>
          <a:endParaRPr lang="en-US"/>
        </a:p>
      </dgm:t>
    </dgm:pt>
    <dgm:pt modelId="{8FAD4E1F-20DF-4F3B-A7C8-85F86ABE9659}" type="pres">
      <dgm:prSet presAssocID="{DBEB68EE-0C68-4EB7-9E88-77E71AAC1446}" presName="connTx" presStyleLbl="parChTrans1D2" presStyleIdx="2" presStyleCnt="3"/>
      <dgm:spPr/>
      <dgm:t>
        <a:bodyPr/>
        <a:lstStyle/>
        <a:p>
          <a:endParaRPr lang="en-US"/>
        </a:p>
      </dgm:t>
    </dgm:pt>
    <dgm:pt modelId="{D29BCEF3-7831-4D50-8E05-7C78DEE68DAF}" type="pres">
      <dgm:prSet presAssocID="{8100B852-F4A2-487B-84FA-1431986893EE}" presName="node" presStyleLbl="node1" presStyleIdx="2" presStyleCnt="3" custScaleX="121544" custScaleY="121544" custRadScaleRad="96245" custRadScaleInc="3289">
        <dgm:presLayoutVars>
          <dgm:bulletEnabled val="1"/>
        </dgm:presLayoutVars>
      </dgm:prSet>
      <dgm:spPr/>
      <dgm:t>
        <a:bodyPr/>
        <a:lstStyle/>
        <a:p>
          <a:endParaRPr lang="en-US"/>
        </a:p>
      </dgm:t>
    </dgm:pt>
  </dgm:ptLst>
  <dgm:cxnLst>
    <dgm:cxn modelId="{B544BA81-D54E-4F57-9402-EF9263018A86}" srcId="{0F68812A-DE8D-4B30-B988-6C495932A9E1}" destId="{5E888CFD-DD9C-4578-935E-ACACCDF033CF}" srcOrd="1" destOrd="0" parTransId="{68DB5C14-05D5-46BC-ACF9-75ABCD4E71E1}" sibTransId="{DD3AC243-AFB6-4BD1-949F-782D5877A4A4}"/>
    <dgm:cxn modelId="{AAA637CC-B211-481C-B426-FE4AECC16545}" type="presOf" srcId="{68DB5C14-05D5-46BC-ACF9-75ABCD4E71E1}" destId="{C088A6BD-A520-4303-866A-3021DE4C30AB}" srcOrd="0" destOrd="0" presId="urn:microsoft.com/office/officeart/2005/8/layout/radial1"/>
    <dgm:cxn modelId="{DFDD72B9-DC4C-4F04-8D39-0641D2972A76}" type="presOf" srcId="{8100B852-F4A2-487B-84FA-1431986893EE}" destId="{D29BCEF3-7831-4D50-8E05-7C78DEE68DAF}" srcOrd="0" destOrd="0" presId="urn:microsoft.com/office/officeart/2005/8/layout/radial1"/>
    <dgm:cxn modelId="{E61F8CCA-91E1-4965-A688-82A7E8EC2184}" type="presOf" srcId="{5E888CFD-DD9C-4578-935E-ACACCDF033CF}" destId="{F060E1CE-B29C-4E84-9CE1-7BEDFD4EB844}" srcOrd="0" destOrd="0" presId="urn:microsoft.com/office/officeart/2005/8/layout/radial1"/>
    <dgm:cxn modelId="{EA51C067-5007-45DF-BD37-A04DBABE3CC1}" type="presOf" srcId="{0F68812A-DE8D-4B30-B988-6C495932A9E1}" destId="{3BCC0AA6-1224-472B-AD47-B794CE0E14F2}" srcOrd="0" destOrd="0" presId="urn:microsoft.com/office/officeart/2005/8/layout/radial1"/>
    <dgm:cxn modelId="{F8AC151E-63CA-43A5-A183-89C2418A3009}" type="presOf" srcId="{5A35D981-6714-41F8-B434-0AD46139515A}" destId="{845907A5-4E38-448A-AB5B-78B7B12C8EB5}" srcOrd="0" destOrd="0" presId="urn:microsoft.com/office/officeart/2005/8/layout/radial1"/>
    <dgm:cxn modelId="{4CF941C6-BF80-4D9B-AF5C-F4DFB1BE3423}" srcId="{0F68812A-DE8D-4B30-B988-6C495932A9E1}" destId="{CED51490-DA36-4AAC-BF43-4DF2DD701CA7}" srcOrd="0" destOrd="0" parTransId="{87305A98-DD6D-4788-ACA9-61C959EB2E57}" sibTransId="{38F7C2A0-4CED-4BEF-8BC8-F83CCB55DC01}"/>
    <dgm:cxn modelId="{8BBA79A3-F2AB-47BD-974E-181BC3B03293}" type="presOf" srcId="{87305A98-DD6D-4788-ACA9-61C959EB2E57}" destId="{AD3D45B6-18A1-4F07-BA8E-2881A5A5EB6C}" srcOrd="1" destOrd="0" presId="urn:microsoft.com/office/officeart/2005/8/layout/radial1"/>
    <dgm:cxn modelId="{F8C78C4C-F18A-4922-A68F-46F76717E7B8}" type="presOf" srcId="{DBEB68EE-0C68-4EB7-9E88-77E71AAC1446}" destId="{8FAD4E1F-20DF-4F3B-A7C8-85F86ABE9659}" srcOrd="1" destOrd="0" presId="urn:microsoft.com/office/officeart/2005/8/layout/radial1"/>
    <dgm:cxn modelId="{135904B1-41AF-4CEF-ADD1-ECD9D5E4C542}" type="presOf" srcId="{68DB5C14-05D5-46BC-ACF9-75ABCD4E71E1}" destId="{CD2E7834-0DF9-43A1-B020-19A961385151}" srcOrd="1" destOrd="0" presId="urn:microsoft.com/office/officeart/2005/8/layout/radial1"/>
    <dgm:cxn modelId="{CEE38152-8EBD-468F-94FC-76AC97B91545}" srcId="{5A35D981-6714-41F8-B434-0AD46139515A}" destId="{0F68812A-DE8D-4B30-B988-6C495932A9E1}" srcOrd="0" destOrd="0" parTransId="{0B5972D8-0B37-4090-B5A2-F4AAEF0620AC}" sibTransId="{79D8D39B-2D2E-41B3-98DB-258D36A205BE}"/>
    <dgm:cxn modelId="{E469EEBF-97A1-48B1-9C09-F9860E963CE8}" type="presOf" srcId="{DBEB68EE-0C68-4EB7-9E88-77E71AAC1446}" destId="{87D93F56-7DD7-4551-9F65-16E144DE3C18}" srcOrd="0" destOrd="0" presId="urn:microsoft.com/office/officeart/2005/8/layout/radial1"/>
    <dgm:cxn modelId="{436EB716-F013-4BA1-ABC0-41C9CA91DFA4}" type="presOf" srcId="{CED51490-DA36-4AAC-BF43-4DF2DD701CA7}" destId="{1CCC0B99-3E71-4430-856D-39BE5666109F}" srcOrd="0" destOrd="0" presId="urn:microsoft.com/office/officeart/2005/8/layout/radial1"/>
    <dgm:cxn modelId="{701A97BA-9D6F-46E9-B806-43E005ACCD53}" srcId="{0F68812A-DE8D-4B30-B988-6C495932A9E1}" destId="{8100B852-F4A2-487B-84FA-1431986893EE}" srcOrd="2" destOrd="0" parTransId="{DBEB68EE-0C68-4EB7-9E88-77E71AAC1446}" sibTransId="{76AC4567-65D6-4166-923F-E938B425EFAB}"/>
    <dgm:cxn modelId="{FDEF7BEE-5993-410A-99D1-D519DF2B1626}" type="presOf" srcId="{87305A98-DD6D-4788-ACA9-61C959EB2E57}" destId="{21B2EFAD-1EEE-4A19-9FC2-EE2F2F76410D}" srcOrd="0" destOrd="0" presId="urn:microsoft.com/office/officeart/2005/8/layout/radial1"/>
    <dgm:cxn modelId="{FB5C9670-D438-4F55-A94A-E06B5FB2EA65}" type="presParOf" srcId="{845907A5-4E38-448A-AB5B-78B7B12C8EB5}" destId="{3BCC0AA6-1224-472B-AD47-B794CE0E14F2}" srcOrd="0" destOrd="0" presId="urn:microsoft.com/office/officeart/2005/8/layout/radial1"/>
    <dgm:cxn modelId="{2BEE151C-401E-407C-9E91-C92DF660FFEF}" type="presParOf" srcId="{845907A5-4E38-448A-AB5B-78B7B12C8EB5}" destId="{21B2EFAD-1EEE-4A19-9FC2-EE2F2F76410D}" srcOrd="1" destOrd="0" presId="urn:microsoft.com/office/officeart/2005/8/layout/radial1"/>
    <dgm:cxn modelId="{1343D63A-7386-454E-8620-67D912102417}" type="presParOf" srcId="{21B2EFAD-1EEE-4A19-9FC2-EE2F2F76410D}" destId="{AD3D45B6-18A1-4F07-BA8E-2881A5A5EB6C}" srcOrd="0" destOrd="0" presId="urn:microsoft.com/office/officeart/2005/8/layout/radial1"/>
    <dgm:cxn modelId="{82188AE9-C1DB-4AB2-9112-A5D39C014EDE}" type="presParOf" srcId="{845907A5-4E38-448A-AB5B-78B7B12C8EB5}" destId="{1CCC0B99-3E71-4430-856D-39BE5666109F}" srcOrd="2" destOrd="0" presId="urn:microsoft.com/office/officeart/2005/8/layout/radial1"/>
    <dgm:cxn modelId="{E127266E-2284-4018-9725-1DB7B7BE76DA}" type="presParOf" srcId="{845907A5-4E38-448A-AB5B-78B7B12C8EB5}" destId="{C088A6BD-A520-4303-866A-3021DE4C30AB}" srcOrd="3" destOrd="0" presId="urn:microsoft.com/office/officeart/2005/8/layout/radial1"/>
    <dgm:cxn modelId="{B64CF433-901D-4EB5-B82F-46DDD7196BAA}" type="presParOf" srcId="{C088A6BD-A520-4303-866A-3021DE4C30AB}" destId="{CD2E7834-0DF9-43A1-B020-19A961385151}" srcOrd="0" destOrd="0" presId="urn:microsoft.com/office/officeart/2005/8/layout/radial1"/>
    <dgm:cxn modelId="{9FE9D226-620F-4D33-8386-95A8E1A25136}" type="presParOf" srcId="{845907A5-4E38-448A-AB5B-78B7B12C8EB5}" destId="{F060E1CE-B29C-4E84-9CE1-7BEDFD4EB844}" srcOrd="4" destOrd="0" presId="urn:microsoft.com/office/officeart/2005/8/layout/radial1"/>
    <dgm:cxn modelId="{4CD51804-80BD-438A-BC36-09A4F643F67A}" type="presParOf" srcId="{845907A5-4E38-448A-AB5B-78B7B12C8EB5}" destId="{87D93F56-7DD7-4551-9F65-16E144DE3C18}" srcOrd="5" destOrd="0" presId="urn:microsoft.com/office/officeart/2005/8/layout/radial1"/>
    <dgm:cxn modelId="{F0EA98A7-F75C-4B71-8176-44F5429C5B38}" type="presParOf" srcId="{87D93F56-7DD7-4551-9F65-16E144DE3C18}" destId="{8FAD4E1F-20DF-4F3B-A7C8-85F86ABE9659}" srcOrd="0" destOrd="0" presId="urn:microsoft.com/office/officeart/2005/8/layout/radial1"/>
    <dgm:cxn modelId="{3BC7E865-8C11-4B6E-A7DB-972A392DF017}" type="presParOf" srcId="{845907A5-4E38-448A-AB5B-78B7B12C8EB5}" destId="{D29BCEF3-7831-4D50-8E05-7C78DEE68DA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7B1E287-05AC-46A0-892C-91D625262DDA}" type="presOf" srcId="{FA27738F-01C6-4BAF-9739-79CEE97260A0}" destId="{AE06EEA3-B618-4263-8472-E8E42EA02CBD}" srcOrd="0" destOrd="0" presId="urn:microsoft.com/office/officeart/2005/8/layout/process2"/>
    <dgm:cxn modelId="{969D5895-BC8F-43B4-A9B5-7AEA895F8307}" type="presOf" srcId="{0B77A3E0-BE57-469D-B7CE-0956DE9972AA}" destId="{B84A0D4A-A8CD-440C-9AE9-327EFFC809EE}" srcOrd="0" destOrd="0" presId="urn:microsoft.com/office/officeart/2005/8/layout/process2"/>
    <dgm:cxn modelId="{56F30A58-3BED-48FE-8D2A-85BE359EDAD2}" type="presOf" srcId="{DA85FDD7-1675-4060-91F4-EEDC0633CA13}" destId="{00BB0915-5BC5-4668-8C3B-7C3EA063C131}" srcOrd="0" destOrd="0" presId="urn:microsoft.com/office/officeart/2005/8/layout/process2"/>
    <dgm:cxn modelId="{EC21A676-59D1-433E-BE0A-508E4F419F3A}" type="presOf" srcId="{B5BB3B02-06CC-4149-B5ED-26AAC6933AF4}" destId="{ED11B7E8-7BAD-4554-9204-B0D78EE8E7E3}"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FB3F3F6-A10F-423E-850C-6920BE6C11E4}" type="presOf" srcId="{AE65DDA0-BF4F-4EC6-BCE5-42973B7842F1}" destId="{B4A4EAB2-E049-428C-BBE3-0738A86E1D74}" srcOrd="1" destOrd="0" presId="urn:microsoft.com/office/officeart/2005/8/layout/process2"/>
    <dgm:cxn modelId="{BFF4E6FD-C388-470F-B1BD-CCBFF83E83E1}" type="presOf" srcId="{16432E35-BCDE-4EC0-9053-74150D8746BD}" destId="{B31EEDEE-8108-406E-A800-18B5A64916B7}" srcOrd="0" destOrd="0" presId="urn:microsoft.com/office/officeart/2005/8/layout/process2"/>
    <dgm:cxn modelId="{A3DA4673-BDF4-4951-BCC4-C6A6C96A5214}" type="presOf" srcId="{2E0FE500-CF32-4491-A8B0-71B52E28FDAD}" destId="{B6B05054-D108-4BB8-A952-E029B3C328D8}" srcOrd="0" destOrd="0" presId="urn:microsoft.com/office/officeart/2005/8/layout/process2"/>
    <dgm:cxn modelId="{F7EE66D6-8D2A-40E7-B357-53968FFA2990}" type="presOf" srcId="{E4BCB6BB-D685-4356-800C-571EB6280F0E}" destId="{9B1CEACE-12C1-4E19-BC9B-F2007749239B}" srcOrd="0" destOrd="0" presId="urn:microsoft.com/office/officeart/2005/8/layout/process2"/>
    <dgm:cxn modelId="{0A395F17-A58E-4C2A-A66E-28E5F8B7095D}" type="presOf" srcId="{0B77A3E0-BE57-469D-B7CE-0956DE9972AA}" destId="{9B8AC54C-6F90-4095-935C-E7DD9411D4C0}" srcOrd="1" destOrd="0" presId="urn:microsoft.com/office/officeart/2005/8/layout/process2"/>
    <dgm:cxn modelId="{47A11D08-9D66-48B6-BF59-FD037D24036F}" type="presOf" srcId="{E9878239-6E71-43F0-ADA1-E92AD4AB5D1D}" destId="{DCE03F17-CD84-4EFE-B66E-6B42D792890B}" srcOrd="0" destOrd="0" presId="urn:microsoft.com/office/officeart/2005/8/layout/process2"/>
    <dgm:cxn modelId="{BA08F2CB-DCF6-4D58-9118-82C96A581C00}"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942ED91-1577-4C60-9685-34E1B1B45FFF}" type="presOf" srcId="{AE65DDA0-BF4F-4EC6-BCE5-42973B7842F1}" destId="{65F41CA7-6A10-4773-B602-485F2AA41B7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CAD562B4-179F-49BD-8B98-553E93DCB33A}" type="presOf" srcId="{E9878239-6E71-43F0-ADA1-E92AD4AB5D1D}" destId="{7047B67C-1F4D-485D-8943-55D62503ABC2}"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085A4AC1-58D4-4BEC-A936-041F0780318A}"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1C084884-8BF1-4085-8BA4-B832C4A60BD2}" type="presParOf" srcId="{B31EEDEE-8108-406E-A800-18B5A64916B7}" destId="{00BB0915-5BC5-4668-8C3B-7C3EA063C131}" srcOrd="0" destOrd="0" presId="urn:microsoft.com/office/officeart/2005/8/layout/process2"/>
    <dgm:cxn modelId="{DFF94B4A-8BAA-406B-9DFE-5D52DF79FA51}" type="presParOf" srcId="{B31EEDEE-8108-406E-A800-18B5A64916B7}" destId="{65F41CA7-6A10-4773-B602-485F2AA41B71}" srcOrd="1" destOrd="0" presId="urn:microsoft.com/office/officeart/2005/8/layout/process2"/>
    <dgm:cxn modelId="{8D4B2A04-4AB1-451D-9F9E-4C9A421A471A}" type="presParOf" srcId="{65F41CA7-6A10-4773-B602-485F2AA41B71}" destId="{B4A4EAB2-E049-428C-BBE3-0738A86E1D74}" srcOrd="0" destOrd="0" presId="urn:microsoft.com/office/officeart/2005/8/layout/process2"/>
    <dgm:cxn modelId="{541C4721-2F34-4ED6-8AB5-900131357038}" type="presParOf" srcId="{B31EEDEE-8108-406E-A800-18B5A64916B7}" destId="{62FB4B6D-6365-4FA1-84A9-FB0D939BFFE3}" srcOrd="2" destOrd="0" presId="urn:microsoft.com/office/officeart/2005/8/layout/process2"/>
    <dgm:cxn modelId="{65A9C3FC-E1BD-4E75-A350-D18113C5DA40}" type="presParOf" srcId="{B31EEDEE-8108-406E-A800-18B5A64916B7}" destId="{DCE03F17-CD84-4EFE-B66E-6B42D792890B}" srcOrd="3" destOrd="0" presId="urn:microsoft.com/office/officeart/2005/8/layout/process2"/>
    <dgm:cxn modelId="{2185678B-8905-43C1-BCEC-73DCA77FCF7A}" type="presParOf" srcId="{DCE03F17-CD84-4EFE-B66E-6B42D792890B}" destId="{7047B67C-1F4D-485D-8943-55D62503ABC2}" srcOrd="0" destOrd="0" presId="urn:microsoft.com/office/officeart/2005/8/layout/process2"/>
    <dgm:cxn modelId="{40B3D6F6-7234-4B5C-B9D6-119CCA4B94F9}" type="presParOf" srcId="{B31EEDEE-8108-406E-A800-18B5A64916B7}" destId="{9B1CEACE-12C1-4E19-BC9B-F2007749239B}" srcOrd="4" destOrd="0" presId="urn:microsoft.com/office/officeart/2005/8/layout/process2"/>
    <dgm:cxn modelId="{AB51F97B-DF8E-47CB-97E7-89904C651905}" type="presParOf" srcId="{B31EEDEE-8108-406E-A800-18B5A64916B7}" destId="{ED11B7E8-7BAD-4554-9204-B0D78EE8E7E3}" srcOrd="5" destOrd="0" presId="urn:microsoft.com/office/officeart/2005/8/layout/process2"/>
    <dgm:cxn modelId="{F96D6E62-2849-4108-AB52-A93505967D11}" type="presParOf" srcId="{ED11B7E8-7BAD-4554-9204-B0D78EE8E7E3}" destId="{541F9760-59AD-4815-84A3-A765CEAF828B}" srcOrd="0" destOrd="0" presId="urn:microsoft.com/office/officeart/2005/8/layout/process2"/>
    <dgm:cxn modelId="{917CAC48-2E8C-4D83-A3B1-F2B949FA984B}" type="presParOf" srcId="{B31EEDEE-8108-406E-A800-18B5A64916B7}" destId="{B6B05054-D108-4BB8-A952-E029B3C328D8}" srcOrd="6" destOrd="0" presId="urn:microsoft.com/office/officeart/2005/8/layout/process2"/>
    <dgm:cxn modelId="{2130F8D2-B7B8-4844-B9D2-87313C7000B0}" type="presParOf" srcId="{B31EEDEE-8108-406E-A800-18B5A64916B7}" destId="{B84A0D4A-A8CD-440C-9AE9-327EFFC809EE}" srcOrd="7" destOrd="0" presId="urn:microsoft.com/office/officeart/2005/8/layout/process2"/>
    <dgm:cxn modelId="{430CDD4D-FF05-4A04-9D50-360A799BB167}" type="presParOf" srcId="{B84A0D4A-A8CD-440C-9AE9-327EFFC809EE}" destId="{9B8AC54C-6F90-4095-935C-E7DD9411D4C0}" srcOrd="0" destOrd="0" presId="urn:microsoft.com/office/officeart/2005/8/layout/process2"/>
    <dgm:cxn modelId="{9DC91DB7-2C7A-4ABC-8B55-5C681C7A8553}"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3C02973-CA5F-43EC-8256-A6D9B2917817}"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CAD66F49-A8CF-4E9E-A3FB-BE8BC639AED1}" type="presOf" srcId="{B5BB3B02-06CC-4149-B5ED-26AAC6933AF4}" destId="{ED11B7E8-7BAD-4554-9204-B0D78EE8E7E3}" srcOrd="0" destOrd="0" presId="urn:microsoft.com/office/officeart/2005/8/layout/process2"/>
    <dgm:cxn modelId="{71EF7B6C-032B-4B80-8CBE-E6197DD86335}" type="presOf" srcId="{00A8C860-C1DF-45E9-8054-9A4EFD710E56}" destId="{62FB4B6D-6365-4FA1-84A9-FB0D939BFFE3}" srcOrd="0" destOrd="0" presId="urn:microsoft.com/office/officeart/2005/8/layout/process2"/>
    <dgm:cxn modelId="{06D99A76-CB80-4A7F-BB6D-A47FD62C339F}" type="presOf" srcId="{E9878239-6E71-43F0-ADA1-E92AD4AB5D1D}" destId="{7047B67C-1F4D-485D-8943-55D62503ABC2}" srcOrd="1" destOrd="0" presId="urn:microsoft.com/office/officeart/2005/8/layout/process2"/>
    <dgm:cxn modelId="{20CFD5DD-282E-4A78-ADC4-E47CD929EE11}" type="presOf" srcId="{AE65DDA0-BF4F-4EC6-BCE5-42973B7842F1}" destId="{65F41CA7-6A10-4773-B602-485F2AA41B7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32F59F54-935B-4874-9C04-F88BA0E2D5D3}" type="presOf" srcId="{FA27738F-01C6-4BAF-9739-79CEE97260A0}" destId="{AE06EEA3-B618-4263-8472-E8E42EA02CBD}" srcOrd="0" destOrd="0" presId="urn:microsoft.com/office/officeart/2005/8/layout/process2"/>
    <dgm:cxn modelId="{0341AB77-6E77-4F76-B153-96838029A683}" type="presOf" srcId="{0B77A3E0-BE57-469D-B7CE-0956DE9972AA}" destId="{B84A0D4A-A8CD-440C-9AE9-327EFFC809EE}" srcOrd="0" destOrd="0" presId="urn:microsoft.com/office/officeart/2005/8/layout/process2"/>
    <dgm:cxn modelId="{EE839C43-3D5A-4F9F-9200-CD0BC5C2978E}" type="presOf" srcId="{E4BCB6BB-D685-4356-800C-571EB6280F0E}" destId="{9B1CEACE-12C1-4E19-BC9B-F2007749239B}" srcOrd="0" destOrd="0" presId="urn:microsoft.com/office/officeart/2005/8/layout/process2"/>
    <dgm:cxn modelId="{6ECFF0CD-4F7E-4754-A8AA-94EE18DA4CA8}" type="presOf" srcId="{E9878239-6E71-43F0-ADA1-E92AD4AB5D1D}" destId="{DCE03F17-CD84-4EFE-B66E-6B42D792890B}" srcOrd="0" destOrd="0" presId="urn:microsoft.com/office/officeart/2005/8/layout/process2"/>
    <dgm:cxn modelId="{090152C1-4DA8-449A-ACF9-37A33B256A1B}"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3D15D3F-852F-4196-98A2-E0BD4A44B92B}" type="presOf" srcId="{2E0FE500-CF32-4491-A8B0-71B52E28FDAD}" destId="{B6B05054-D108-4BB8-A952-E029B3C328D8}" srcOrd="0" destOrd="0" presId="urn:microsoft.com/office/officeart/2005/8/layout/process2"/>
    <dgm:cxn modelId="{88A60BE9-E8FB-48F6-A743-F22661A1F6CC}" type="presOf" srcId="{DA85FDD7-1675-4060-91F4-EEDC0633CA13}" destId="{00BB0915-5BC5-4668-8C3B-7C3EA063C131}"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B1DDFA4-B152-486B-A3A0-36D6A9380692}" srcId="{16432E35-BCDE-4EC0-9053-74150D8746BD}" destId="{DA85FDD7-1675-4060-91F4-EEDC0633CA13}" srcOrd="0" destOrd="0" parTransId="{3FB60909-37E4-4448-910B-EFCE01BAC4E5}" sibTransId="{AE65DDA0-BF4F-4EC6-BCE5-42973B7842F1}"/>
    <dgm:cxn modelId="{61309BCF-E73A-4C45-A3FF-57C86E7A9FD2}" type="presOf" srcId="{B5BB3B02-06CC-4149-B5ED-26AAC6933AF4}" destId="{541F9760-59AD-4815-84A3-A765CEAF828B}" srcOrd="1" destOrd="0" presId="urn:microsoft.com/office/officeart/2005/8/layout/process2"/>
    <dgm:cxn modelId="{B91FA2BA-DF42-4EE9-AF1F-1AF55320DB15}" type="presOf" srcId="{0B77A3E0-BE57-469D-B7CE-0956DE9972AA}" destId="{9B8AC54C-6F90-4095-935C-E7DD9411D4C0}" srcOrd="1" destOrd="0" presId="urn:microsoft.com/office/officeart/2005/8/layout/process2"/>
    <dgm:cxn modelId="{35BBBFEB-6BB9-4A48-81D5-02FB14944FA3}" type="presParOf" srcId="{B31EEDEE-8108-406E-A800-18B5A64916B7}" destId="{00BB0915-5BC5-4668-8C3B-7C3EA063C131}" srcOrd="0" destOrd="0" presId="urn:microsoft.com/office/officeart/2005/8/layout/process2"/>
    <dgm:cxn modelId="{EA64EFF1-1011-4A0E-80C9-E2861E2DBA89}" type="presParOf" srcId="{B31EEDEE-8108-406E-A800-18B5A64916B7}" destId="{65F41CA7-6A10-4773-B602-485F2AA41B71}" srcOrd="1" destOrd="0" presId="urn:microsoft.com/office/officeart/2005/8/layout/process2"/>
    <dgm:cxn modelId="{AF2D9B5F-87DD-4AC1-9D2E-A3A219E9F00C}" type="presParOf" srcId="{65F41CA7-6A10-4773-B602-485F2AA41B71}" destId="{B4A4EAB2-E049-428C-BBE3-0738A86E1D74}" srcOrd="0" destOrd="0" presId="urn:microsoft.com/office/officeart/2005/8/layout/process2"/>
    <dgm:cxn modelId="{81AD3C33-B033-44C3-94F1-284CD0652875}" type="presParOf" srcId="{B31EEDEE-8108-406E-A800-18B5A64916B7}" destId="{62FB4B6D-6365-4FA1-84A9-FB0D939BFFE3}" srcOrd="2" destOrd="0" presId="urn:microsoft.com/office/officeart/2005/8/layout/process2"/>
    <dgm:cxn modelId="{AC4FBA3C-F31D-4C05-A7D7-8DF422012C17}" type="presParOf" srcId="{B31EEDEE-8108-406E-A800-18B5A64916B7}" destId="{DCE03F17-CD84-4EFE-B66E-6B42D792890B}" srcOrd="3" destOrd="0" presId="urn:microsoft.com/office/officeart/2005/8/layout/process2"/>
    <dgm:cxn modelId="{5A9245B2-7DEF-4D7A-BF79-B63E1432C5EB}" type="presParOf" srcId="{DCE03F17-CD84-4EFE-B66E-6B42D792890B}" destId="{7047B67C-1F4D-485D-8943-55D62503ABC2}" srcOrd="0" destOrd="0" presId="urn:microsoft.com/office/officeart/2005/8/layout/process2"/>
    <dgm:cxn modelId="{79132BFC-58CC-423C-8402-2FB4EC4704D9}" type="presParOf" srcId="{B31EEDEE-8108-406E-A800-18B5A64916B7}" destId="{9B1CEACE-12C1-4E19-BC9B-F2007749239B}" srcOrd="4" destOrd="0" presId="urn:microsoft.com/office/officeart/2005/8/layout/process2"/>
    <dgm:cxn modelId="{857D583F-94BB-4C01-AC15-8012AA0D236D}" type="presParOf" srcId="{B31EEDEE-8108-406E-A800-18B5A64916B7}" destId="{ED11B7E8-7BAD-4554-9204-B0D78EE8E7E3}" srcOrd="5" destOrd="0" presId="urn:microsoft.com/office/officeart/2005/8/layout/process2"/>
    <dgm:cxn modelId="{8E8E27C6-D41B-48E8-B0AF-E1DAAA4FFE3F}" type="presParOf" srcId="{ED11B7E8-7BAD-4554-9204-B0D78EE8E7E3}" destId="{541F9760-59AD-4815-84A3-A765CEAF828B}" srcOrd="0" destOrd="0" presId="urn:microsoft.com/office/officeart/2005/8/layout/process2"/>
    <dgm:cxn modelId="{23000060-3E0B-4732-B22A-EA7F9BB3694D}" type="presParOf" srcId="{B31EEDEE-8108-406E-A800-18B5A64916B7}" destId="{B6B05054-D108-4BB8-A952-E029B3C328D8}" srcOrd="6" destOrd="0" presId="urn:microsoft.com/office/officeart/2005/8/layout/process2"/>
    <dgm:cxn modelId="{BC8D2516-CCC9-4B41-A1C0-753DF7BF30A3}" type="presParOf" srcId="{B31EEDEE-8108-406E-A800-18B5A64916B7}" destId="{B84A0D4A-A8CD-440C-9AE9-327EFFC809EE}" srcOrd="7" destOrd="0" presId="urn:microsoft.com/office/officeart/2005/8/layout/process2"/>
    <dgm:cxn modelId="{CE09924F-9A59-4443-B902-12A0963C2107}" type="presParOf" srcId="{B84A0D4A-A8CD-440C-9AE9-327EFFC809EE}" destId="{9B8AC54C-6F90-4095-935C-E7DD9411D4C0}" srcOrd="0" destOrd="0" presId="urn:microsoft.com/office/officeart/2005/8/layout/process2"/>
    <dgm:cxn modelId="{B3DC60B1-5315-48A5-9062-92BCEA72A70C}"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به معناي ابراز کردن آنچه انسان در درون خود دارد به هر وسیله ممکن. اين ابراز کردن مي​تواند با زبان، اشاره و يا هر نوع ديگري باشد. </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إبراز ما في القلب و إنشاؤه بأىّ وسيلة كان‏</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smtClean="0">
              <a:cs typeface="B Nazanin" panose="00000400000000000000" pitchFamily="2" charset="-78"/>
            </a:rPr>
            <a:t>قول</a:t>
          </a:r>
          <a:endParaRPr lang="en-US" sz="2000" b="1" smtClean="0">
            <a:cs typeface="B Nazanin" panose="00000400000000000000" pitchFamily="2" charset="-78"/>
          </a:endParaRPr>
        </a:p>
        <a:p>
          <a:pPr algn="ctr" rtl="1">
            <a:spcBef>
              <a:spcPts val="0"/>
            </a:spcBef>
            <a:spcAft>
              <a:spcPts val="0"/>
            </a:spcAft>
          </a:pPr>
          <a:r>
            <a:rPr lang="fa-IR" sz="2000" b="1" smtClean="0">
              <a:cs typeface="B Nazanin" panose="00000400000000000000" pitchFamily="2" charset="-78"/>
            </a:rPr>
            <a:t>(قل)</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78D4EC05-756F-4795-A73C-0590E774DB2F}" type="presOf" srcId="{414EABD1-7AF3-42F4-B2EC-5846D9C347F0}" destId="{9B3308A7-6757-4A66-9E73-B8D51EFFEE46}" srcOrd="0" destOrd="0" presId="urn:microsoft.com/office/officeart/2005/8/layout/equation1"/>
    <dgm:cxn modelId="{D151C96C-CB06-4F8E-B0C2-406F8D46B694}"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5BAC582C-F7D3-4109-B1C7-77C4E1A2B049}" type="presOf" srcId="{DFDA2E2A-9A76-49DF-ADC7-FAF0037E26B0}" destId="{D93A9E7E-E625-4E51-93E2-7A6F820BC0AD}" srcOrd="0" destOrd="0" presId="urn:microsoft.com/office/officeart/2005/8/layout/equation1"/>
    <dgm:cxn modelId="{504E6856-40D6-4985-BB5E-0C56EDA3EFA7}" type="presOf" srcId="{F8EB04DC-9578-44B3-87B3-4DB43E013E6A}" destId="{350CE109-14D8-4FC6-B857-BD2E285B8386}" srcOrd="0" destOrd="0" presId="urn:microsoft.com/office/officeart/2005/8/layout/equation1"/>
    <dgm:cxn modelId="{355819BF-5B91-4699-9FF1-9F9EFB13205E}" type="presOf" srcId="{19F1330F-B28A-44F7-A17A-CB275D7E6825}" destId="{5F95A504-0711-4FE3-B35A-7E0A99F797F1}" srcOrd="0" destOrd="0" presId="urn:microsoft.com/office/officeart/2005/8/layout/equation1"/>
    <dgm:cxn modelId="{311ED8F4-BD09-40CB-A74E-F7C304F78F6F}" type="presOf" srcId="{97A4B665-BD08-4FB8-BC7A-7B81400BC62B}" destId="{0AD92433-3A2A-4356-96BE-5B2EAE1B84F3}" srcOrd="0" destOrd="0" presId="urn:microsoft.com/office/officeart/2005/8/layout/equation1"/>
    <dgm:cxn modelId="{6EDBFA57-2F67-4D6C-BD0A-4D057C573F1C}" type="presParOf" srcId="{0AD92433-3A2A-4356-96BE-5B2EAE1B84F3}" destId="{9B3308A7-6757-4A66-9E73-B8D51EFFEE46}" srcOrd="0" destOrd="0" presId="urn:microsoft.com/office/officeart/2005/8/layout/equation1"/>
    <dgm:cxn modelId="{F3952790-AADE-4A0E-AEAE-0ACFD64A48DF}" type="presParOf" srcId="{0AD92433-3A2A-4356-96BE-5B2EAE1B84F3}" destId="{0B5568DB-C109-497A-AC98-782CD35F5E70}" srcOrd="1" destOrd="0" presId="urn:microsoft.com/office/officeart/2005/8/layout/equation1"/>
    <dgm:cxn modelId="{F1801055-721C-432B-8412-1B8A94F74B11}" type="presParOf" srcId="{0AD92433-3A2A-4356-96BE-5B2EAE1B84F3}" destId="{DF89BC0F-0018-48F2-AAF0-ACA8F32EFC32}" srcOrd="2" destOrd="0" presId="urn:microsoft.com/office/officeart/2005/8/layout/equation1"/>
    <dgm:cxn modelId="{8D94BE4A-472C-46AC-9433-FDA7F6A6ECBB}" type="presParOf" srcId="{0AD92433-3A2A-4356-96BE-5B2EAE1B84F3}" destId="{5F1EC9AD-365C-4550-BEEC-17EF2DFBE97C}" srcOrd="3" destOrd="0" presId="urn:microsoft.com/office/officeart/2005/8/layout/equation1"/>
    <dgm:cxn modelId="{86AE2B75-AC89-4A96-9535-EB69D195B3C5}" type="presParOf" srcId="{0AD92433-3A2A-4356-96BE-5B2EAE1B84F3}" destId="{D93A9E7E-E625-4E51-93E2-7A6F820BC0AD}" srcOrd="4" destOrd="0" presId="urn:microsoft.com/office/officeart/2005/8/layout/equation1"/>
    <dgm:cxn modelId="{FAA84E2C-4FDE-44CF-8F6D-8542AA549580}" type="presParOf" srcId="{0AD92433-3A2A-4356-96BE-5B2EAE1B84F3}" destId="{33448EA1-0B69-4517-9A0A-3E46F607B7CC}" srcOrd="5" destOrd="0" presId="urn:microsoft.com/office/officeart/2005/8/layout/equation1"/>
    <dgm:cxn modelId="{3E5CCD12-BC5C-4BCB-90DD-F2E37564227D}" type="presParOf" srcId="{0AD92433-3A2A-4356-96BE-5B2EAE1B84F3}" destId="{350CE109-14D8-4FC6-B857-BD2E285B8386}" srcOrd="6" destOrd="0" presId="urn:microsoft.com/office/officeart/2005/8/layout/equation1"/>
    <dgm:cxn modelId="{1CB1A82D-D654-4E2B-8E86-CD40C09DB6BD}" type="presParOf" srcId="{0AD92433-3A2A-4356-96BE-5B2EAE1B84F3}" destId="{509842F8-1738-4231-A096-ECB42FC950F5}" srcOrd="7" destOrd="0" presId="urn:microsoft.com/office/officeart/2005/8/layout/equation1"/>
    <dgm:cxn modelId="{7B20D0FC-D031-4436-BF59-73DEAF03B91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500" dirty="0" smtClean="0">
              <a:cs typeface="B Nazanin" panose="00000400000000000000" pitchFamily="2" charset="-78"/>
            </a:rPr>
            <a:t>پناه بردن از تهديدي که در روبروي فرد است به سوي چيزي يا کسي که ميتواند مصونيت از اين تهديد را ايجاد کند. پس پناه بردن زمانی محقق می شود که این اصل در خارج محقق شده باشد، و اظهار به زبان و قول کفایت نمی کند؛ زیرا کلام و لفظ در زبان، منجر به التجاء و اعتصام و حفظ نمی شود، همچنان که بردن نام دارو، منجر به شفا نمی شود و هیچ بیماری و دردی را درمان نمی کند</a:t>
          </a:r>
          <a:endParaRPr lang="en-US" sz="15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1600" dirty="0" smtClean="0">
              <a:cs typeface="B Nazanin" panose="00000400000000000000" pitchFamily="2" charset="-78"/>
            </a:rPr>
            <a:t>هو التجاء الى شي‏ء و اعتصام به من شرّ مواجه. أنّ التعوّذ إنّما يتحقّق إذا تحقّق هذا الأصل خارجا، و لا يكفى إظهاره باللسان و القول، فانّ الكلام و اللفظ في اللسان لا يفيد التجاء و اعتصاما و تحفّظا، كما أنّ ذكر الدواء لا ينتج شفاء و لا يعالج ألما و مرضا.</a:t>
          </a:r>
          <a:endParaRPr lang="en-US" sz="16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عوذ</a:t>
          </a:r>
          <a:endParaRPr lang="en-US" sz="2000" b="1" dirty="0" smtClean="0">
            <a:cs typeface="B Nazanin" panose="00000400000000000000" pitchFamily="2" charset="-78"/>
          </a:endParaRPr>
        </a:p>
        <a:p>
          <a:pPr algn="ctr" rtl="1"/>
          <a:r>
            <a:rPr lang="fa-IR" sz="2000" b="1" dirty="0" smtClean="0">
              <a:cs typeface="B Nazanin" panose="00000400000000000000" pitchFamily="2" charset="-78"/>
            </a:rPr>
            <a:t>(أعوذ)</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38472"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38472"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C522C3A1-4D5B-4216-AB51-4375D99BAD69}" type="presOf" srcId="{19F1330F-B28A-44F7-A17A-CB275D7E6825}" destId="{5F95A504-0711-4FE3-B35A-7E0A99F797F1}"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ABF720EC-0772-4B1F-A2A5-1174DC4547E3}" type="presOf" srcId="{F8EB04DC-9578-44B3-87B3-4DB43E013E6A}" destId="{350CE109-14D8-4FC6-B857-BD2E285B8386}" srcOrd="0" destOrd="0" presId="urn:microsoft.com/office/officeart/2005/8/layout/equation1"/>
    <dgm:cxn modelId="{202E1838-34F9-4FE3-9DC5-C4FE918D1906}" type="presOf" srcId="{DFDA2E2A-9A76-49DF-ADC7-FAF0037E26B0}" destId="{D93A9E7E-E625-4E51-93E2-7A6F820BC0AD}" srcOrd="0" destOrd="0" presId="urn:microsoft.com/office/officeart/2005/8/layout/equation1"/>
    <dgm:cxn modelId="{E9A64C18-D972-458E-9475-D5B9D779C02D}" type="presOf" srcId="{97A4B665-BD08-4FB8-BC7A-7B81400BC62B}" destId="{0AD92433-3A2A-4356-96BE-5B2EAE1B84F3}" srcOrd="0" destOrd="0" presId="urn:microsoft.com/office/officeart/2005/8/layout/equation1"/>
    <dgm:cxn modelId="{10415A7C-8122-411E-A2B7-52F4E5F25C44}" type="presOf" srcId="{414EABD1-7AF3-42F4-B2EC-5846D9C347F0}" destId="{9B3308A7-6757-4A66-9E73-B8D51EFFEE46}" srcOrd="0" destOrd="0" presId="urn:microsoft.com/office/officeart/2005/8/layout/equation1"/>
    <dgm:cxn modelId="{921F0F74-51B9-4448-937D-543C50793EC5}" type="presOf" srcId="{D125CA89-4170-4ABA-97B4-5D2EC1FD55E3}" destId="{DF89BC0F-0018-48F2-AAF0-ACA8F32EFC32}" srcOrd="0" destOrd="0" presId="urn:microsoft.com/office/officeart/2005/8/layout/equation1"/>
    <dgm:cxn modelId="{CD3D468B-74CC-4346-BB2B-DAD5652951E4}" type="presParOf" srcId="{0AD92433-3A2A-4356-96BE-5B2EAE1B84F3}" destId="{9B3308A7-6757-4A66-9E73-B8D51EFFEE46}" srcOrd="0" destOrd="0" presId="urn:microsoft.com/office/officeart/2005/8/layout/equation1"/>
    <dgm:cxn modelId="{021468A1-D3A2-4C00-9BB3-F1388764C4A1}" type="presParOf" srcId="{0AD92433-3A2A-4356-96BE-5B2EAE1B84F3}" destId="{0B5568DB-C109-497A-AC98-782CD35F5E70}" srcOrd="1" destOrd="0" presId="urn:microsoft.com/office/officeart/2005/8/layout/equation1"/>
    <dgm:cxn modelId="{06229D08-89EF-43AC-AB1C-CD4AC04A66C1}" type="presParOf" srcId="{0AD92433-3A2A-4356-96BE-5B2EAE1B84F3}" destId="{DF89BC0F-0018-48F2-AAF0-ACA8F32EFC32}" srcOrd="2" destOrd="0" presId="urn:microsoft.com/office/officeart/2005/8/layout/equation1"/>
    <dgm:cxn modelId="{5A64C314-003A-4EA9-94AD-F24B86C8E500}" type="presParOf" srcId="{0AD92433-3A2A-4356-96BE-5B2EAE1B84F3}" destId="{5F1EC9AD-365C-4550-BEEC-17EF2DFBE97C}" srcOrd="3" destOrd="0" presId="urn:microsoft.com/office/officeart/2005/8/layout/equation1"/>
    <dgm:cxn modelId="{7C13D758-6D38-4312-A857-367F141E268C}" type="presParOf" srcId="{0AD92433-3A2A-4356-96BE-5B2EAE1B84F3}" destId="{D93A9E7E-E625-4E51-93E2-7A6F820BC0AD}" srcOrd="4" destOrd="0" presId="urn:microsoft.com/office/officeart/2005/8/layout/equation1"/>
    <dgm:cxn modelId="{DF2E3720-BC7E-44BF-8132-93361717EA29}" type="presParOf" srcId="{0AD92433-3A2A-4356-96BE-5B2EAE1B84F3}" destId="{33448EA1-0B69-4517-9A0A-3E46F607B7CC}" srcOrd="5" destOrd="0" presId="urn:microsoft.com/office/officeart/2005/8/layout/equation1"/>
    <dgm:cxn modelId="{840CBCFF-722F-4C9D-A042-BAA9D2D9C35C}" type="presParOf" srcId="{0AD92433-3A2A-4356-96BE-5B2EAE1B84F3}" destId="{350CE109-14D8-4FC6-B857-BD2E285B8386}" srcOrd="6" destOrd="0" presId="urn:microsoft.com/office/officeart/2005/8/layout/equation1"/>
    <dgm:cxn modelId="{DADEE573-0F5B-4333-81D9-E37D8F0DDD8C}" type="presParOf" srcId="{0AD92433-3A2A-4356-96BE-5B2EAE1B84F3}" destId="{509842F8-1738-4231-A096-ECB42FC950F5}" srcOrd="7" destOrd="0" presId="urn:microsoft.com/office/officeart/2005/8/layout/equation1"/>
    <dgm:cxn modelId="{885542EE-E58E-4152-B0D1-C00C06C60981}"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راندن چیزی به سوی کمال و برطرف کردن نقایص آن، به وسیله تخلیه و تحلیه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سوق شي‏ء الى جهة الكمال و رفع النقائص بالتخلية و التحلية.</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ربب </a:t>
          </a:r>
          <a:endParaRPr lang="en-US" sz="2000" b="1" dirty="0" smtClean="0">
            <a:cs typeface="B Nazanin" panose="00000400000000000000" pitchFamily="2" charset="-78"/>
          </a:endParaRPr>
        </a:p>
        <a:p>
          <a:pPr algn="ctr"/>
          <a:r>
            <a:rPr lang="fa-IR" sz="2000" b="1" dirty="0" smtClean="0">
              <a:cs typeface="B Nazanin" panose="00000400000000000000" pitchFamily="2" charset="-78"/>
            </a:rPr>
            <a:t>(ربّ)</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EF693A52-959A-47B3-AACE-13B7249755CC}" type="presOf" srcId="{D125CA89-4170-4ABA-97B4-5D2EC1FD55E3}" destId="{DF89BC0F-0018-48F2-AAF0-ACA8F32EFC32}" srcOrd="0" destOrd="0" presId="urn:microsoft.com/office/officeart/2005/8/layout/equation1"/>
    <dgm:cxn modelId="{28B30B7D-1813-4585-84AB-C8ED0E0306D5}" type="presOf" srcId="{414EABD1-7AF3-42F4-B2EC-5846D9C347F0}" destId="{9B3308A7-6757-4A66-9E73-B8D51EFFEE4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BB2A718A-7AF2-4DA9-B733-78F20D8D5DC0}" type="presOf" srcId="{97A4B665-BD08-4FB8-BC7A-7B81400BC62B}" destId="{0AD92433-3A2A-4356-96BE-5B2EAE1B84F3}" srcOrd="0" destOrd="0" presId="urn:microsoft.com/office/officeart/2005/8/layout/equation1"/>
    <dgm:cxn modelId="{5A9EFA83-D7BD-4C3C-93B9-7316578E2D1C}" type="presOf" srcId="{F8EB04DC-9578-44B3-87B3-4DB43E013E6A}" destId="{350CE109-14D8-4FC6-B857-BD2E285B8386}" srcOrd="0" destOrd="0" presId="urn:microsoft.com/office/officeart/2005/8/layout/equation1"/>
    <dgm:cxn modelId="{C534B272-58DF-4BBC-87CD-AFD1DC72E180}" type="presOf" srcId="{DFDA2E2A-9A76-49DF-ADC7-FAF0037E26B0}" destId="{D93A9E7E-E625-4E51-93E2-7A6F820BC0AD}" srcOrd="0" destOrd="0" presId="urn:microsoft.com/office/officeart/2005/8/layout/equation1"/>
    <dgm:cxn modelId="{67231C2E-A238-498E-B501-9629D41937C2}" type="presOf" srcId="{19F1330F-B28A-44F7-A17A-CB275D7E6825}" destId="{5F95A504-0711-4FE3-B35A-7E0A99F797F1}" srcOrd="0" destOrd="0" presId="urn:microsoft.com/office/officeart/2005/8/layout/equation1"/>
    <dgm:cxn modelId="{E3DA0BD0-2DC1-4B18-AF7C-9BA8B6066078}" type="presParOf" srcId="{0AD92433-3A2A-4356-96BE-5B2EAE1B84F3}" destId="{9B3308A7-6757-4A66-9E73-B8D51EFFEE46}" srcOrd="0" destOrd="0" presId="urn:microsoft.com/office/officeart/2005/8/layout/equation1"/>
    <dgm:cxn modelId="{E957B8E7-975D-4972-BC1D-924309263321}" type="presParOf" srcId="{0AD92433-3A2A-4356-96BE-5B2EAE1B84F3}" destId="{0B5568DB-C109-497A-AC98-782CD35F5E70}" srcOrd="1" destOrd="0" presId="urn:microsoft.com/office/officeart/2005/8/layout/equation1"/>
    <dgm:cxn modelId="{7DEAABCF-21C6-49D2-B4B5-30754182E776}" type="presParOf" srcId="{0AD92433-3A2A-4356-96BE-5B2EAE1B84F3}" destId="{DF89BC0F-0018-48F2-AAF0-ACA8F32EFC32}" srcOrd="2" destOrd="0" presId="urn:microsoft.com/office/officeart/2005/8/layout/equation1"/>
    <dgm:cxn modelId="{673B366F-EB0B-446C-9414-C5F2B72D621F}" type="presParOf" srcId="{0AD92433-3A2A-4356-96BE-5B2EAE1B84F3}" destId="{5F1EC9AD-365C-4550-BEEC-17EF2DFBE97C}" srcOrd="3" destOrd="0" presId="urn:microsoft.com/office/officeart/2005/8/layout/equation1"/>
    <dgm:cxn modelId="{D43E1139-BBE8-464D-8E0A-C95FAFA49BA2}" type="presParOf" srcId="{0AD92433-3A2A-4356-96BE-5B2EAE1B84F3}" destId="{D93A9E7E-E625-4E51-93E2-7A6F820BC0AD}" srcOrd="4" destOrd="0" presId="urn:microsoft.com/office/officeart/2005/8/layout/equation1"/>
    <dgm:cxn modelId="{9AF20C53-4BBA-42AD-B192-E5A6F33C3321}" type="presParOf" srcId="{0AD92433-3A2A-4356-96BE-5B2EAE1B84F3}" destId="{33448EA1-0B69-4517-9A0A-3E46F607B7CC}" srcOrd="5" destOrd="0" presId="urn:microsoft.com/office/officeart/2005/8/layout/equation1"/>
    <dgm:cxn modelId="{49A5ED20-BC90-442B-9D34-20B2BD6660D4}" type="presParOf" srcId="{0AD92433-3A2A-4356-96BE-5B2EAE1B84F3}" destId="{350CE109-14D8-4FC6-B857-BD2E285B8386}" srcOrd="6" destOrd="0" presId="urn:microsoft.com/office/officeart/2005/8/layout/equation1"/>
    <dgm:cxn modelId="{E32199AC-A812-40A6-91CE-5410CE0B4D3D}" type="presParOf" srcId="{0AD92433-3A2A-4356-96BE-5B2EAE1B84F3}" destId="{509842F8-1738-4231-A096-ECB42FC950F5}" srcOrd="7" destOrd="0" presId="urn:microsoft.com/office/officeart/2005/8/layout/equation1"/>
    <dgm:cxn modelId="{86617246-848D-4893-B418-46682A909CA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355C8-43F5-47E9-8F0A-84C2DF2909D6}">
      <dsp:nvSpPr>
        <dsp:cNvPr id="0" name=""/>
        <dsp:cNvSpPr/>
      </dsp:nvSpPr>
      <dsp:spPr>
        <a:xfrm>
          <a:off x="7584242" y="2222025"/>
          <a:ext cx="2064829" cy="87835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دروس جزوه مقدمات</a:t>
          </a:r>
          <a:endParaRPr lang="en-US" sz="2000" b="1" kern="1200" dirty="0">
            <a:cs typeface="B Nazanin" panose="00000400000000000000" pitchFamily="2" charset="-78"/>
          </a:endParaRPr>
        </a:p>
      </dsp:txBody>
      <dsp:txXfrm>
        <a:off x="7886629" y="2350656"/>
        <a:ext cx="1460055" cy="621088"/>
      </dsp:txXfrm>
    </dsp:sp>
    <dsp:sp modelId="{611CF354-4B46-40C9-BAD9-8137B2859A0A}">
      <dsp:nvSpPr>
        <dsp:cNvPr id="0" name=""/>
        <dsp:cNvSpPr/>
      </dsp:nvSpPr>
      <dsp:spPr>
        <a:xfrm rot="15778669">
          <a:off x="6367414" y="1579601"/>
          <a:ext cx="2168544" cy="10920"/>
        </a:xfrm>
        <a:custGeom>
          <a:avLst/>
          <a:gdLst/>
          <a:ahLst/>
          <a:cxnLst/>
          <a:rect l="0" t="0" r="0" b="0"/>
          <a:pathLst>
            <a:path>
              <a:moveTo>
                <a:pt x="0" y="5460"/>
              </a:moveTo>
              <a:lnTo>
                <a:pt x="2168544"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en-US" sz="700" kern="1200"/>
        </a:p>
      </dsp:txBody>
      <dsp:txXfrm rot="10800000">
        <a:off x="7397472" y="1530847"/>
        <a:ext cx="108427" cy="108427"/>
      </dsp:txXfrm>
    </dsp:sp>
    <dsp:sp modelId="{5758EA79-C14B-4873-B09B-EBB554AE320F}">
      <dsp:nvSpPr>
        <dsp:cNvPr id="0" name=""/>
        <dsp:cNvSpPr/>
      </dsp:nvSpPr>
      <dsp:spPr>
        <a:xfrm>
          <a:off x="5552113" y="14382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مقدمه و فاتحه</a:t>
          </a:r>
          <a:endParaRPr lang="en-US" sz="1800" b="1" kern="1200" dirty="0">
            <a:cs typeface="B Nazanin" panose="00000400000000000000" pitchFamily="2" charset="-78"/>
          </a:endParaRPr>
        </a:p>
      </dsp:txBody>
      <dsp:txXfrm>
        <a:off x="5810887" y="250759"/>
        <a:ext cx="1249468" cy="516326"/>
      </dsp:txXfrm>
    </dsp:sp>
    <dsp:sp modelId="{14FB95E0-E7E3-4C15-B065-E97A3385AA70}">
      <dsp:nvSpPr>
        <dsp:cNvPr id="0" name=""/>
        <dsp:cNvSpPr/>
      </dsp:nvSpPr>
      <dsp:spPr>
        <a:xfrm rot="15407970">
          <a:off x="6871214" y="2090606"/>
          <a:ext cx="1160943" cy="10920"/>
        </a:xfrm>
        <a:custGeom>
          <a:avLst/>
          <a:gdLst/>
          <a:ahLst/>
          <a:cxnLst/>
          <a:rect l="0" t="0" r="0" b="0"/>
          <a:pathLst>
            <a:path>
              <a:moveTo>
                <a:pt x="0" y="5460"/>
              </a:moveTo>
              <a:lnTo>
                <a:pt x="1160943"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22662" y="2067043"/>
        <a:ext cx="58047" cy="58047"/>
      </dsp:txXfrm>
    </dsp:sp>
    <dsp:sp modelId="{AC0E54E4-183B-4818-A4BB-829C503417D7}">
      <dsp:nvSpPr>
        <dsp:cNvPr id="0" name=""/>
        <dsp:cNvSpPr/>
      </dsp:nvSpPr>
      <dsp:spPr>
        <a:xfrm>
          <a:off x="5552113" y="116583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ویژگی ها، روشها و مفهوم تدبر در قرآن</a:t>
          </a:r>
          <a:endParaRPr lang="en-US" sz="1400" b="1" kern="1200" dirty="0">
            <a:cs typeface="B Nazanin" panose="00000400000000000000" pitchFamily="2" charset="-78"/>
          </a:endParaRPr>
        </a:p>
      </dsp:txBody>
      <dsp:txXfrm>
        <a:off x="5810887" y="1272769"/>
        <a:ext cx="1249468" cy="516326"/>
      </dsp:txXfrm>
    </dsp:sp>
    <dsp:sp modelId="{A5F71FE1-0B3B-47F7-902F-0AA72959A479}">
      <dsp:nvSpPr>
        <dsp:cNvPr id="0" name=""/>
        <dsp:cNvSpPr/>
      </dsp:nvSpPr>
      <dsp:spPr>
        <a:xfrm rot="15161056">
          <a:off x="4751063" y="936135"/>
          <a:ext cx="1234628" cy="10920"/>
        </a:xfrm>
        <a:custGeom>
          <a:avLst/>
          <a:gdLst/>
          <a:ahLst/>
          <a:cxnLst/>
          <a:rect l="0" t="0" r="0" b="0"/>
          <a:pathLst>
            <a:path>
              <a:moveTo>
                <a:pt x="0" y="5460"/>
              </a:moveTo>
              <a:lnTo>
                <a:pt x="1234628"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37511" y="910730"/>
        <a:ext cx="61731" cy="61731"/>
      </dsp:txXfrm>
    </dsp:sp>
    <dsp:sp modelId="{7201ADC7-6E39-4466-9392-8BD0EFCCA618}">
      <dsp:nvSpPr>
        <dsp:cNvPr id="0" name=""/>
        <dsp:cNvSpPr/>
      </dsp:nvSpPr>
      <dsp:spPr>
        <a:xfrm>
          <a:off x="2642535" y="0"/>
          <a:ext cx="2542107" cy="704518"/>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دانستن ويژگي‌هاي قرآن</a:t>
          </a:r>
          <a:endParaRPr lang="en-US" sz="1600" b="1" kern="1200" dirty="0">
            <a:cs typeface="B Nazanin" panose="00000400000000000000" pitchFamily="2" charset="-78"/>
          </a:endParaRPr>
        </a:p>
      </dsp:txBody>
      <dsp:txXfrm>
        <a:off x="3014818" y="103174"/>
        <a:ext cx="1797541" cy="498170"/>
      </dsp:txXfrm>
    </dsp:sp>
    <dsp:sp modelId="{E6D42511-9EFA-4342-B075-E473EE894147}">
      <dsp:nvSpPr>
        <dsp:cNvPr id="0" name=""/>
        <dsp:cNvSpPr/>
      </dsp:nvSpPr>
      <dsp:spPr>
        <a:xfrm rot="13985745">
          <a:off x="5126513" y="1312832"/>
          <a:ext cx="531839" cy="10920"/>
        </a:xfrm>
        <a:custGeom>
          <a:avLst/>
          <a:gdLst/>
          <a:ahLst/>
          <a:cxnLst/>
          <a:rect l="0" t="0" r="0" b="0"/>
          <a:pathLst>
            <a:path>
              <a:moveTo>
                <a:pt x="0" y="5460"/>
              </a:moveTo>
              <a:lnTo>
                <a:pt x="5318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79137" y="1304997"/>
        <a:ext cx="26591" cy="26591"/>
      </dsp:txXfrm>
    </dsp:sp>
    <dsp:sp modelId="{23C82AA0-84A4-4F83-9B80-D70FB961386B}">
      <dsp:nvSpPr>
        <dsp:cNvPr id="0" name=""/>
        <dsp:cNvSpPr/>
      </dsp:nvSpPr>
      <dsp:spPr>
        <a:xfrm>
          <a:off x="2690647" y="771144"/>
          <a:ext cx="2542107" cy="6690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برخي از روش‌هاي مطالعه و فهم قرآن</a:t>
          </a:r>
          <a:endParaRPr lang="en-US" sz="1600" b="1" kern="1200" dirty="0">
            <a:cs typeface="B Nazanin" panose="00000400000000000000" pitchFamily="2" charset="-78"/>
          </a:endParaRPr>
        </a:p>
      </dsp:txBody>
      <dsp:txXfrm>
        <a:off x="3062930" y="869119"/>
        <a:ext cx="1797541" cy="473067"/>
      </dsp:txXfrm>
    </dsp:sp>
    <dsp:sp modelId="{BA51B1F2-F17E-4A85-9A3E-D11CF2215BF0}">
      <dsp:nvSpPr>
        <dsp:cNvPr id="0" name=""/>
        <dsp:cNvSpPr/>
      </dsp:nvSpPr>
      <dsp:spPr>
        <a:xfrm rot="7794477">
          <a:off x="5196109" y="1691828"/>
          <a:ext cx="433739" cy="10920"/>
        </a:xfrm>
        <a:custGeom>
          <a:avLst/>
          <a:gdLst/>
          <a:ahLst/>
          <a:cxnLst/>
          <a:rect l="0" t="0" r="0" b="0"/>
          <a:pathLst>
            <a:path>
              <a:moveTo>
                <a:pt x="0" y="5460"/>
              </a:moveTo>
              <a:lnTo>
                <a:pt x="4337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402135" y="1686445"/>
        <a:ext cx="21686" cy="21686"/>
      </dsp:txXfrm>
    </dsp:sp>
    <dsp:sp modelId="{F78F2878-65D6-425D-B137-517BD3D83430}">
      <dsp:nvSpPr>
        <dsp:cNvPr id="0" name=""/>
        <dsp:cNvSpPr/>
      </dsp:nvSpPr>
      <dsp:spPr>
        <a:xfrm>
          <a:off x="2731737" y="1495039"/>
          <a:ext cx="2542107" cy="73721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بررسي مفهوم تدبر در قرآن </a:t>
          </a:r>
          <a:r>
            <a:rPr lang="fa-IR" sz="1200" b="1" kern="1200" dirty="0" smtClean="0">
              <a:cs typeface="B Nazanin" panose="00000400000000000000" pitchFamily="2" charset="-78"/>
            </a:rPr>
            <a:t>و معرفي روش‌هاي آن</a:t>
          </a:r>
          <a:endParaRPr lang="en-US" sz="1200" b="1" kern="1200" dirty="0">
            <a:cs typeface="B Nazanin" panose="00000400000000000000" pitchFamily="2" charset="-78"/>
          </a:endParaRPr>
        </a:p>
      </dsp:txBody>
      <dsp:txXfrm>
        <a:off x="3104020" y="1603001"/>
        <a:ext cx="1797541" cy="521286"/>
      </dsp:txXfrm>
    </dsp:sp>
    <dsp:sp modelId="{6D649CE5-15B9-468F-BBC6-4D4815674C79}">
      <dsp:nvSpPr>
        <dsp:cNvPr id="0" name=""/>
        <dsp:cNvSpPr/>
      </dsp:nvSpPr>
      <dsp:spPr>
        <a:xfrm rot="5988709">
          <a:off x="6870991" y="3256227"/>
          <a:ext cx="1218801" cy="10920"/>
        </a:xfrm>
        <a:custGeom>
          <a:avLst/>
          <a:gdLst/>
          <a:ahLst/>
          <a:cxnLst/>
          <a:rect l="0" t="0" r="0" b="0"/>
          <a:pathLst>
            <a:path>
              <a:moveTo>
                <a:pt x="0" y="5460"/>
              </a:moveTo>
              <a:lnTo>
                <a:pt x="1218801"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49922" y="3231217"/>
        <a:ext cx="60940" cy="60940"/>
      </dsp:txXfrm>
    </dsp:sp>
    <dsp:sp modelId="{B0E18572-BF35-4E7E-95A8-A6E9FC950190}">
      <dsp:nvSpPr>
        <dsp:cNvPr id="0" name=""/>
        <dsp:cNvSpPr/>
      </dsp:nvSpPr>
      <dsp:spPr>
        <a:xfrm>
          <a:off x="5609526" y="3497076"/>
          <a:ext cx="1767016" cy="730196"/>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تدبر در </a:t>
          </a:r>
        </a:p>
        <a:p>
          <a:pPr lvl="0" algn="ctr" defTabSz="800100" rtl="1">
            <a:lnSpc>
              <a:spcPct val="90000"/>
            </a:lnSpc>
            <a:spcBef>
              <a:spcPct val="0"/>
            </a:spcBef>
            <a:spcAft>
              <a:spcPts val="0"/>
            </a:spcAft>
          </a:pPr>
          <a:r>
            <a:rPr lang="fa-IR" sz="1800" b="1" kern="1200" dirty="0" smtClean="0">
              <a:cs typeface="B Nazanin" panose="00000400000000000000" pitchFamily="2" charset="-78"/>
            </a:rPr>
            <a:t>سور مبارکه</a:t>
          </a:r>
          <a:endParaRPr lang="en-US" sz="1800" b="1" kern="1200" dirty="0">
            <a:cs typeface="B Nazanin" panose="00000400000000000000" pitchFamily="2" charset="-78"/>
          </a:endParaRPr>
        </a:p>
      </dsp:txBody>
      <dsp:txXfrm>
        <a:off x="5868300" y="3604011"/>
        <a:ext cx="1249468" cy="516326"/>
      </dsp:txXfrm>
    </dsp:sp>
    <dsp:sp modelId="{C2A22435-369D-4D1C-B97B-AFFADBC6D259}">
      <dsp:nvSpPr>
        <dsp:cNvPr id="0" name=""/>
        <dsp:cNvSpPr/>
      </dsp:nvSpPr>
      <dsp:spPr>
        <a:xfrm rot="14537936">
          <a:off x="4508469" y="3191216"/>
          <a:ext cx="1503294" cy="10920"/>
        </a:xfrm>
        <a:custGeom>
          <a:avLst/>
          <a:gdLst/>
          <a:ahLst/>
          <a:cxnLst/>
          <a:rect l="0" t="0" r="0" b="0"/>
          <a:pathLst>
            <a:path>
              <a:moveTo>
                <a:pt x="0" y="5460"/>
              </a:moveTo>
              <a:lnTo>
                <a:pt x="1503294"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5222534" y="3159094"/>
        <a:ext cx="75164" cy="75164"/>
      </dsp:txXfrm>
    </dsp:sp>
    <dsp:sp modelId="{662ACB71-A745-48F1-9876-6A8A770E26B8}">
      <dsp:nvSpPr>
        <dsp:cNvPr id="0" name=""/>
        <dsp:cNvSpPr/>
      </dsp:nvSpPr>
      <dsp:spPr>
        <a:xfrm>
          <a:off x="3092888" y="2348522"/>
          <a:ext cx="1817817" cy="365315"/>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فلق</a:t>
          </a:r>
          <a:endParaRPr lang="en-US" sz="1800" b="1" kern="1200" dirty="0">
            <a:cs typeface="B Nazanin" panose="00000400000000000000" pitchFamily="2" charset="-78"/>
          </a:endParaRPr>
        </a:p>
      </dsp:txBody>
      <dsp:txXfrm>
        <a:off x="3359101" y="2402021"/>
        <a:ext cx="1285391" cy="258317"/>
      </dsp:txXfrm>
    </dsp:sp>
    <dsp:sp modelId="{643DC9A8-8380-4ABC-AEF2-113DF4EC2C7C}">
      <dsp:nvSpPr>
        <dsp:cNvPr id="0" name=""/>
        <dsp:cNvSpPr/>
      </dsp:nvSpPr>
      <dsp:spPr>
        <a:xfrm rot="10789399">
          <a:off x="2463813" y="2526689"/>
          <a:ext cx="629076" cy="10920"/>
        </a:xfrm>
        <a:custGeom>
          <a:avLst/>
          <a:gdLst/>
          <a:ahLst/>
          <a:cxnLst/>
          <a:rect l="0" t="0" r="0" b="0"/>
          <a:pathLst>
            <a:path>
              <a:moveTo>
                <a:pt x="0" y="5460"/>
              </a:moveTo>
              <a:lnTo>
                <a:pt x="629076"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62625" y="2516423"/>
        <a:ext cx="31453" cy="31453"/>
      </dsp:txXfrm>
    </dsp:sp>
    <dsp:sp modelId="{339CB54F-A06A-46FF-B7C7-28AB3E50218C}">
      <dsp:nvSpPr>
        <dsp:cNvPr id="0" name=""/>
        <dsp:cNvSpPr/>
      </dsp:nvSpPr>
      <dsp:spPr>
        <a:xfrm>
          <a:off x="603467" y="237626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391580"/>
        <a:ext cx="1829719" cy="283079"/>
      </dsp:txXfrm>
    </dsp:sp>
    <dsp:sp modelId="{1170EBC6-AC05-49DA-BE91-1131672F3950}">
      <dsp:nvSpPr>
        <dsp:cNvPr id="0" name=""/>
        <dsp:cNvSpPr/>
      </dsp:nvSpPr>
      <dsp:spPr>
        <a:xfrm rot="14027192">
          <a:off x="4711541" y="3401273"/>
          <a:ext cx="1128975" cy="10920"/>
        </a:xfrm>
        <a:custGeom>
          <a:avLst/>
          <a:gdLst/>
          <a:ahLst/>
          <a:cxnLst/>
          <a:rect l="0" t="0" r="0" b="0"/>
          <a:pathLst>
            <a:path>
              <a:moveTo>
                <a:pt x="0" y="5460"/>
              </a:moveTo>
              <a:lnTo>
                <a:pt x="1128975"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47805" y="3378509"/>
        <a:ext cx="56448" cy="56448"/>
      </dsp:txXfrm>
    </dsp:sp>
    <dsp:sp modelId="{D835F91F-88C7-4DB2-A8D6-3A2E12A9DC33}">
      <dsp:nvSpPr>
        <dsp:cNvPr id="0" name=""/>
        <dsp:cNvSpPr/>
      </dsp:nvSpPr>
      <dsp:spPr>
        <a:xfrm>
          <a:off x="3124715" y="276863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ناس</a:t>
          </a:r>
          <a:endParaRPr lang="en-US" sz="1800" b="1" kern="1200" dirty="0">
            <a:cs typeface="B Nazanin" panose="00000400000000000000" pitchFamily="2" charset="-78"/>
          </a:endParaRPr>
        </a:p>
      </dsp:txBody>
      <dsp:txXfrm>
        <a:off x="3390928" y="2822134"/>
        <a:ext cx="1285391" cy="258317"/>
      </dsp:txXfrm>
    </dsp:sp>
    <dsp:sp modelId="{D3D12732-9C4C-4C45-83B2-C52315D755A2}">
      <dsp:nvSpPr>
        <dsp:cNvPr id="0" name=""/>
        <dsp:cNvSpPr/>
      </dsp:nvSpPr>
      <dsp:spPr>
        <a:xfrm rot="10810774">
          <a:off x="2463813" y="294479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2933734"/>
        <a:ext cx="33045" cy="33045"/>
      </dsp:txXfrm>
    </dsp:sp>
    <dsp:sp modelId="{FBD2C3F9-C153-4B36-BCAC-5A1E6A3C36C6}">
      <dsp:nvSpPr>
        <dsp:cNvPr id="0" name=""/>
        <dsp:cNvSpPr/>
      </dsp:nvSpPr>
      <dsp:spPr>
        <a:xfrm>
          <a:off x="603467" y="279236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807681"/>
        <a:ext cx="1829719" cy="283079"/>
      </dsp:txXfrm>
    </dsp:sp>
    <dsp:sp modelId="{0ABBC48F-052D-4084-8C8A-1FE69C898FAD}">
      <dsp:nvSpPr>
        <dsp:cNvPr id="0" name=""/>
        <dsp:cNvSpPr/>
      </dsp:nvSpPr>
      <dsp:spPr>
        <a:xfrm rot="12980721">
          <a:off x="4861984" y="3611329"/>
          <a:ext cx="828090" cy="10920"/>
        </a:xfrm>
        <a:custGeom>
          <a:avLst/>
          <a:gdLst/>
          <a:ahLst/>
          <a:cxnLst/>
          <a:rect l="0" t="0" r="0" b="0"/>
          <a:pathLst>
            <a:path>
              <a:moveTo>
                <a:pt x="0" y="5460"/>
              </a:moveTo>
              <a:lnTo>
                <a:pt x="828090"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5327" y="3596087"/>
        <a:ext cx="41404" cy="41404"/>
      </dsp:txXfrm>
    </dsp:sp>
    <dsp:sp modelId="{2794FD1E-D95E-4C38-9C14-3C5CB58904CB}">
      <dsp:nvSpPr>
        <dsp:cNvPr id="0" name=""/>
        <dsp:cNvSpPr/>
      </dsp:nvSpPr>
      <dsp:spPr>
        <a:xfrm>
          <a:off x="3124715" y="318874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نصر</a:t>
          </a:r>
          <a:endParaRPr lang="en-US" sz="1800" b="1" kern="1200" dirty="0">
            <a:cs typeface="B Nazanin" panose="00000400000000000000" pitchFamily="2" charset="-78"/>
          </a:endParaRPr>
        </a:p>
      </dsp:txBody>
      <dsp:txXfrm>
        <a:off x="3390928" y="3242247"/>
        <a:ext cx="1285391" cy="258317"/>
      </dsp:txXfrm>
    </dsp:sp>
    <dsp:sp modelId="{6A17D467-A037-4955-99B2-719B7DD32D47}">
      <dsp:nvSpPr>
        <dsp:cNvPr id="0" name=""/>
        <dsp:cNvSpPr/>
      </dsp:nvSpPr>
      <dsp:spPr>
        <a:xfrm rot="10810774">
          <a:off x="2463813" y="336490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353847"/>
        <a:ext cx="33045" cy="33045"/>
      </dsp:txXfrm>
    </dsp:sp>
    <dsp:sp modelId="{7C2F68D7-F780-4EF0-B41A-F199E7278EAA}">
      <dsp:nvSpPr>
        <dsp:cNvPr id="0" name=""/>
        <dsp:cNvSpPr/>
      </dsp:nvSpPr>
      <dsp:spPr>
        <a:xfrm>
          <a:off x="603467" y="321248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3227794"/>
        <a:ext cx="1829719" cy="283079"/>
      </dsp:txXfrm>
    </dsp:sp>
    <dsp:sp modelId="{5F73C3F8-DB93-40A8-A747-FABE4916E43A}">
      <dsp:nvSpPr>
        <dsp:cNvPr id="0" name=""/>
        <dsp:cNvSpPr/>
      </dsp:nvSpPr>
      <dsp:spPr>
        <a:xfrm rot="11229105">
          <a:off x="4939917" y="3814869"/>
          <a:ext cx="672223" cy="10920"/>
        </a:xfrm>
        <a:custGeom>
          <a:avLst/>
          <a:gdLst/>
          <a:ahLst/>
          <a:cxnLst/>
          <a:rect l="0" t="0" r="0" b="0"/>
          <a:pathLst>
            <a:path>
              <a:moveTo>
                <a:pt x="0" y="5460"/>
              </a:moveTo>
              <a:lnTo>
                <a:pt x="672223"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9223" y="3803523"/>
        <a:ext cx="33611" cy="33611"/>
      </dsp:txXfrm>
    </dsp:sp>
    <dsp:sp modelId="{319806C3-FC02-4933-AA66-414AEE5A49EF}">
      <dsp:nvSpPr>
        <dsp:cNvPr id="0" name=""/>
        <dsp:cNvSpPr/>
      </dsp:nvSpPr>
      <dsp:spPr>
        <a:xfrm>
          <a:off x="3124715" y="3608861"/>
          <a:ext cx="1817817" cy="33924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ماعون</a:t>
          </a:r>
          <a:endParaRPr lang="en-US" sz="1800" b="1" kern="1200" dirty="0">
            <a:cs typeface="B Nazanin" panose="00000400000000000000" pitchFamily="2" charset="-78"/>
          </a:endParaRPr>
        </a:p>
      </dsp:txBody>
      <dsp:txXfrm>
        <a:off x="3390928" y="3658542"/>
        <a:ext cx="1285391" cy="239884"/>
      </dsp:txXfrm>
    </dsp:sp>
    <dsp:sp modelId="{99135E64-4411-4EBD-BFEB-69C12920C1EB}">
      <dsp:nvSpPr>
        <dsp:cNvPr id="0" name=""/>
        <dsp:cNvSpPr/>
      </dsp:nvSpPr>
      <dsp:spPr>
        <a:xfrm rot="10810774">
          <a:off x="2463813" y="3771988"/>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760926"/>
        <a:ext cx="33045" cy="33045"/>
      </dsp:txXfrm>
    </dsp:sp>
    <dsp:sp modelId="{D18070F7-5A71-465D-A218-1D2C0133291C}">
      <dsp:nvSpPr>
        <dsp:cNvPr id="0" name=""/>
        <dsp:cNvSpPr/>
      </dsp:nvSpPr>
      <dsp:spPr>
        <a:xfrm>
          <a:off x="603467" y="3619559"/>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توجه روزافزون به خدا</a:t>
          </a:r>
          <a:endParaRPr lang="en-US" sz="1800" b="1" kern="1200" dirty="0">
            <a:cs typeface="B Nazanin" panose="00000400000000000000" pitchFamily="2" charset="-78"/>
          </a:endParaRPr>
        </a:p>
      </dsp:txBody>
      <dsp:txXfrm>
        <a:off x="618781" y="3634873"/>
        <a:ext cx="1829719" cy="283079"/>
      </dsp:txXfrm>
    </dsp:sp>
    <dsp:sp modelId="{979E17BA-748A-4ADA-8702-D48C8B12C0E3}">
      <dsp:nvSpPr>
        <dsp:cNvPr id="0" name=""/>
        <dsp:cNvSpPr/>
      </dsp:nvSpPr>
      <dsp:spPr>
        <a:xfrm rot="9248028">
          <a:off x="4905401" y="3933868"/>
          <a:ext cx="741255" cy="180000"/>
        </a:xfrm>
        <a:custGeom>
          <a:avLst/>
          <a:gdLst/>
          <a:ahLst/>
          <a:cxnLst/>
          <a:rect l="0" t="0" r="0" b="0"/>
          <a:pathLst>
            <a:path>
              <a:moveTo>
                <a:pt x="0" y="90000"/>
              </a:moveTo>
              <a:lnTo>
                <a:pt x="741255"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7498" y="3560476"/>
        <a:ext cx="37062" cy="926785"/>
      </dsp:txXfrm>
    </dsp:sp>
    <dsp:sp modelId="{1101681E-9407-445D-9A64-9613EC2743B6}">
      <dsp:nvSpPr>
        <dsp:cNvPr id="0" name=""/>
        <dsp:cNvSpPr/>
      </dsp:nvSpPr>
      <dsp:spPr>
        <a:xfrm>
          <a:off x="3124715" y="400290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همزه</a:t>
          </a:r>
          <a:endParaRPr lang="en-US" sz="1800" b="1" kern="1200" dirty="0">
            <a:cs typeface="B Nazanin" panose="00000400000000000000" pitchFamily="2" charset="-78"/>
          </a:endParaRPr>
        </a:p>
      </dsp:txBody>
      <dsp:txXfrm>
        <a:off x="3390928" y="4056404"/>
        <a:ext cx="1285391" cy="258317"/>
      </dsp:txXfrm>
    </dsp:sp>
    <dsp:sp modelId="{F1EBA69E-C475-4AD2-8DA0-BD82B2EE54C0}">
      <dsp:nvSpPr>
        <dsp:cNvPr id="0" name=""/>
        <dsp:cNvSpPr/>
      </dsp:nvSpPr>
      <dsp:spPr>
        <a:xfrm rot="10810774">
          <a:off x="2463813" y="417906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168004"/>
        <a:ext cx="33045" cy="33045"/>
      </dsp:txXfrm>
    </dsp:sp>
    <dsp:sp modelId="{9F825EFC-E28C-4068-823A-253D27F213E6}">
      <dsp:nvSpPr>
        <dsp:cNvPr id="0" name=""/>
        <dsp:cNvSpPr/>
      </dsp:nvSpPr>
      <dsp:spPr>
        <a:xfrm>
          <a:off x="603467" y="402663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درک نیازهای مردم</a:t>
          </a:r>
          <a:endParaRPr lang="en-US" sz="1800" b="1" kern="1200" dirty="0">
            <a:cs typeface="B Nazanin" panose="00000400000000000000" pitchFamily="2" charset="-78"/>
          </a:endParaRPr>
        </a:p>
      </dsp:txBody>
      <dsp:txXfrm>
        <a:off x="618781" y="4041951"/>
        <a:ext cx="1829719" cy="283079"/>
      </dsp:txXfrm>
    </dsp:sp>
    <dsp:sp modelId="{2263434D-0506-41BA-AF48-636C0A669910}">
      <dsp:nvSpPr>
        <dsp:cNvPr id="0" name=""/>
        <dsp:cNvSpPr/>
      </dsp:nvSpPr>
      <dsp:spPr>
        <a:xfrm rot="7913712">
          <a:off x="4776611" y="4143925"/>
          <a:ext cx="998836" cy="180000"/>
        </a:xfrm>
        <a:custGeom>
          <a:avLst/>
          <a:gdLst/>
          <a:ahLst/>
          <a:cxnLst/>
          <a:rect l="0" t="0" r="0" b="0"/>
          <a:pathLst>
            <a:path>
              <a:moveTo>
                <a:pt x="0" y="90000"/>
              </a:moveTo>
              <a:lnTo>
                <a:pt x="998836"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1058" y="3770532"/>
        <a:ext cx="49941" cy="926785"/>
      </dsp:txXfrm>
    </dsp:sp>
    <dsp:sp modelId="{54D1435F-B478-4105-A18F-2FDC30EC6950}">
      <dsp:nvSpPr>
        <dsp:cNvPr id="0" name=""/>
        <dsp:cNvSpPr/>
      </dsp:nvSpPr>
      <dsp:spPr>
        <a:xfrm>
          <a:off x="3124715" y="442301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زالزال</a:t>
          </a:r>
          <a:endParaRPr lang="en-US" sz="1800" b="1" kern="1200" dirty="0">
            <a:cs typeface="B Nazanin" panose="00000400000000000000" pitchFamily="2" charset="-78"/>
          </a:endParaRPr>
        </a:p>
      </dsp:txBody>
      <dsp:txXfrm>
        <a:off x="3390928" y="4476517"/>
        <a:ext cx="1285391" cy="258317"/>
      </dsp:txXfrm>
    </dsp:sp>
    <dsp:sp modelId="{5D175648-28AF-4AAE-949D-4A2047FB1CBB}">
      <dsp:nvSpPr>
        <dsp:cNvPr id="0" name=""/>
        <dsp:cNvSpPr/>
      </dsp:nvSpPr>
      <dsp:spPr>
        <a:xfrm rot="10810774">
          <a:off x="2463813" y="459917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588117"/>
        <a:ext cx="33045" cy="33045"/>
      </dsp:txXfrm>
    </dsp:sp>
    <dsp:sp modelId="{9A7ACEC2-2DA7-441B-BC66-467DF6C79DB5}">
      <dsp:nvSpPr>
        <dsp:cNvPr id="0" name=""/>
        <dsp:cNvSpPr/>
      </dsp:nvSpPr>
      <dsp:spPr>
        <a:xfrm>
          <a:off x="603467" y="444675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توجه به آخرت</a:t>
          </a:r>
          <a:endParaRPr lang="en-US" sz="1800" b="1" kern="1200" dirty="0">
            <a:cs typeface="B Nazanin" panose="00000400000000000000" pitchFamily="2" charset="-78"/>
          </a:endParaRPr>
        </a:p>
      </dsp:txBody>
      <dsp:txXfrm>
        <a:off x="618781" y="4462064"/>
        <a:ext cx="1829719" cy="283079"/>
      </dsp:txXfrm>
    </dsp:sp>
    <dsp:sp modelId="{966FE759-9E73-4316-A69C-E75677A4ED82}">
      <dsp:nvSpPr>
        <dsp:cNvPr id="0" name=""/>
        <dsp:cNvSpPr/>
      </dsp:nvSpPr>
      <dsp:spPr>
        <a:xfrm rot="7189301">
          <a:off x="4605418" y="4353981"/>
          <a:ext cx="1341222" cy="180000"/>
        </a:xfrm>
        <a:custGeom>
          <a:avLst/>
          <a:gdLst/>
          <a:ahLst/>
          <a:cxnLst/>
          <a:rect l="0" t="0" r="0" b="0"/>
          <a:pathLst>
            <a:path>
              <a:moveTo>
                <a:pt x="0" y="90000"/>
              </a:moveTo>
              <a:lnTo>
                <a:pt x="1341222"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42498" y="3980589"/>
        <a:ext cx="67061" cy="926785"/>
      </dsp:txXfrm>
    </dsp:sp>
    <dsp:sp modelId="{E5485476-90A6-4CA2-BCC1-98D9F1503366}">
      <dsp:nvSpPr>
        <dsp:cNvPr id="0" name=""/>
        <dsp:cNvSpPr/>
      </dsp:nvSpPr>
      <dsp:spPr>
        <a:xfrm>
          <a:off x="3124715" y="4843130"/>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ضحی</a:t>
          </a:r>
          <a:endParaRPr lang="en-US" sz="1800" b="1" kern="1200" dirty="0">
            <a:cs typeface="B Nazanin" panose="00000400000000000000" pitchFamily="2" charset="-78"/>
          </a:endParaRPr>
        </a:p>
      </dsp:txBody>
      <dsp:txXfrm>
        <a:off x="3390928" y="4896629"/>
        <a:ext cx="1285391" cy="258317"/>
      </dsp:txXfrm>
    </dsp:sp>
    <dsp:sp modelId="{105C1B04-9B54-422A-B29C-7A19BBBFB234}">
      <dsp:nvSpPr>
        <dsp:cNvPr id="0" name=""/>
        <dsp:cNvSpPr/>
      </dsp:nvSpPr>
      <dsp:spPr>
        <a:xfrm rot="10810774">
          <a:off x="2463813" y="5019292"/>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008230"/>
        <a:ext cx="33045" cy="33045"/>
      </dsp:txXfrm>
    </dsp:sp>
    <dsp:sp modelId="{919CEFDB-D5D8-470C-B4A0-C0DF2BA937F0}">
      <dsp:nvSpPr>
        <dsp:cNvPr id="0" name=""/>
        <dsp:cNvSpPr/>
      </dsp:nvSpPr>
      <dsp:spPr>
        <a:xfrm>
          <a:off x="603467" y="486686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4882177"/>
        <a:ext cx="1829719" cy="283079"/>
      </dsp:txXfrm>
    </dsp:sp>
    <dsp:sp modelId="{A302174E-E21F-456B-8E99-23C74CE9E197}">
      <dsp:nvSpPr>
        <dsp:cNvPr id="0" name=""/>
        <dsp:cNvSpPr/>
      </dsp:nvSpPr>
      <dsp:spPr>
        <a:xfrm rot="6770316">
          <a:off x="4416804" y="4564038"/>
          <a:ext cx="1718450" cy="180000"/>
        </a:xfrm>
        <a:custGeom>
          <a:avLst/>
          <a:gdLst/>
          <a:ahLst/>
          <a:cxnLst/>
          <a:rect l="0" t="0" r="0" b="0"/>
          <a:pathLst>
            <a:path>
              <a:moveTo>
                <a:pt x="0" y="90000"/>
              </a:moveTo>
              <a:lnTo>
                <a:pt x="1718450"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068" y="4190645"/>
        <a:ext cx="85922" cy="926785"/>
      </dsp:txXfrm>
    </dsp:sp>
    <dsp:sp modelId="{89A717B7-3D76-40CD-B30E-8B5ED57B29B8}">
      <dsp:nvSpPr>
        <dsp:cNvPr id="0" name=""/>
        <dsp:cNvSpPr/>
      </dsp:nvSpPr>
      <dsp:spPr>
        <a:xfrm>
          <a:off x="3124715" y="5263243"/>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انشراح</a:t>
          </a:r>
          <a:endParaRPr lang="en-US" sz="1800" b="1" kern="1200" dirty="0">
            <a:cs typeface="B Nazanin" panose="00000400000000000000" pitchFamily="2" charset="-78"/>
          </a:endParaRPr>
        </a:p>
      </dsp:txBody>
      <dsp:txXfrm>
        <a:off x="3390928" y="5316742"/>
        <a:ext cx="1285391" cy="258317"/>
      </dsp:txXfrm>
    </dsp:sp>
    <dsp:sp modelId="{62760E08-7AC0-4E3E-87F2-A2165A1EBD83}">
      <dsp:nvSpPr>
        <dsp:cNvPr id="0" name=""/>
        <dsp:cNvSpPr/>
      </dsp:nvSpPr>
      <dsp:spPr>
        <a:xfrm rot="10810774">
          <a:off x="2463813" y="5439405"/>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428343"/>
        <a:ext cx="33045" cy="33045"/>
      </dsp:txXfrm>
    </dsp:sp>
    <dsp:sp modelId="{EBB0C9EE-F4CC-4025-8B00-100AFB7A6B5F}">
      <dsp:nvSpPr>
        <dsp:cNvPr id="0" name=""/>
        <dsp:cNvSpPr/>
      </dsp:nvSpPr>
      <dsp:spPr>
        <a:xfrm>
          <a:off x="603467" y="528697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5302290"/>
        <a:ext cx="1829719" cy="283079"/>
      </dsp:txXfrm>
    </dsp:sp>
    <dsp:sp modelId="{4A0633E1-5315-44F3-A54D-5767FF45AF83}">
      <dsp:nvSpPr>
        <dsp:cNvPr id="0" name=""/>
        <dsp:cNvSpPr/>
      </dsp:nvSpPr>
      <dsp:spPr>
        <a:xfrm rot="6488268">
          <a:off x="4245901" y="4760402"/>
          <a:ext cx="2079799" cy="180000"/>
        </a:xfrm>
        <a:custGeom>
          <a:avLst/>
          <a:gdLst/>
          <a:ahLst/>
          <a:cxnLst/>
          <a:rect l="0" t="0" r="0" b="0"/>
          <a:pathLst>
            <a:path>
              <a:moveTo>
                <a:pt x="0" y="90000"/>
              </a:moveTo>
              <a:lnTo>
                <a:pt x="2079799"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806" y="4387009"/>
        <a:ext cx="103989" cy="926785"/>
      </dsp:txXfrm>
    </dsp:sp>
    <dsp:sp modelId="{2960F984-EE81-4941-9ACB-A0D13979520C}">
      <dsp:nvSpPr>
        <dsp:cNvPr id="0" name=""/>
        <dsp:cNvSpPr/>
      </dsp:nvSpPr>
      <dsp:spPr>
        <a:xfrm>
          <a:off x="3144259" y="565597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عبس</a:t>
          </a:r>
          <a:endParaRPr lang="en-US" sz="1800" b="1" kern="1200" dirty="0"/>
        </a:p>
      </dsp:txBody>
      <dsp:txXfrm>
        <a:off x="3410472" y="5709471"/>
        <a:ext cx="1285391" cy="258317"/>
      </dsp:txXfrm>
    </dsp:sp>
    <dsp:sp modelId="{0B070835-A617-4152-975A-5999433F013F}">
      <dsp:nvSpPr>
        <dsp:cNvPr id="0" name=""/>
        <dsp:cNvSpPr/>
      </dsp:nvSpPr>
      <dsp:spPr>
        <a:xfrm rot="10765356">
          <a:off x="2463798" y="5836598"/>
          <a:ext cx="680478" cy="10920"/>
        </a:xfrm>
        <a:custGeom>
          <a:avLst/>
          <a:gdLst/>
          <a:ahLst/>
          <a:cxnLst/>
          <a:rect l="0" t="0" r="0" b="0"/>
          <a:pathLst>
            <a:path>
              <a:moveTo>
                <a:pt x="0" y="5460"/>
              </a:moveTo>
              <a:lnTo>
                <a:pt x="680478"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87025" y="5825046"/>
        <a:ext cx="34023" cy="34023"/>
      </dsp:txXfrm>
    </dsp:sp>
    <dsp:sp modelId="{5B44209A-C4DB-4525-A2DA-7A2E3E687735}">
      <dsp:nvSpPr>
        <dsp:cNvPr id="0" name=""/>
        <dsp:cNvSpPr/>
      </dsp:nvSpPr>
      <dsp:spPr>
        <a:xfrm>
          <a:off x="603467" y="568863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p>
      </dsp:txBody>
      <dsp:txXfrm>
        <a:off x="618781" y="5703947"/>
        <a:ext cx="1829719" cy="283079"/>
      </dsp:txXfrm>
    </dsp:sp>
    <dsp:sp modelId="{0CE95279-D6B4-4A81-80F7-11830FE9006D}">
      <dsp:nvSpPr>
        <dsp:cNvPr id="0" name=""/>
        <dsp:cNvSpPr/>
      </dsp:nvSpPr>
      <dsp:spPr>
        <a:xfrm rot="5570143">
          <a:off x="6165887" y="4005578"/>
          <a:ext cx="2702987" cy="10920"/>
        </a:xfrm>
        <a:custGeom>
          <a:avLst/>
          <a:gdLst/>
          <a:ahLst/>
          <a:cxnLst/>
          <a:rect l="0" t="0" r="0" b="0"/>
          <a:pathLst>
            <a:path>
              <a:moveTo>
                <a:pt x="0" y="5460"/>
              </a:moveTo>
              <a:lnTo>
                <a:pt x="2702987"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en-US" sz="900" kern="1200"/>
        </a:p>
      </dsp:txBody>
      <dsp:txXfrm rot="10800000">
        <a:off x="7449806" y="3943464"/>
        <a:ext cx="135149" cy="135149"/>
      </dsp:txXfrm>
    </dsp:sp>
    <dsp:sp modelId="{7C7CC3EF-3EF6-4192-9D1D-FCE8F9C84708}">
      <dsp:nvSpPr>
        <dsp:cNvPr id="0" name=""/>
        <dsp:cNvSpPr/>
      </dsp:nvSpPr>
      <dsp:spPr>
        <a:xfrm>
          <a:off x="5683502" y="4995779"/>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ملحقات </a:t>
          </a:r>
          <a:r>
            <a:rPr lang="fa-IR" sz="1600" b="1" kern="1200" dirty="0" smtClean="0">
              <a:cs typeface="B Nazanin" panose="00000400000000000000" pitchFamily="2" charset="-78"/>
            </a:rPr>
            <a:t>(آداب قرائت قرآن)</a:t>
          </a:r>
          <a:endParaRPr lang="en-US" sz="1600" b="1" kern="1200" dirty="0">
            <a:cs typeface="B Nazanin" panose="00000400000000000000" pitchFamily="2" charset="-78"/>
          </a:endParaRPr>
        </a:p>
      </dsp:txBody>
      <dsp:txXfrm>
        <a:off x="5942276" y="5102714"/>
        <a:ext cx="1249468" cy="516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ts val="0"/>
            </a:spcAft>
          </a:pPr>
          <a:r>
            <a:rPr lang="fa-IR" sz="1700" kern="1200" dirty="0" smtClean="0">
              <a:cs typeface="B Nazanin" panose="00000400000000000000" pitchFamily="2" charset="-78"/>
            </a:rPr>
            <a:t>به معناي شکاف همراه با آشکاري چيزي است در اين صورت جدايي و انفکاک از وضعيت قبل و تمايل به وضعيت بعد در آن موضوعيت دارد. پس فلق عبارت از انشقاق و شكافتن با حصول جدايى در ميان طرفين است.</a:t>
          </a:r>
          <a:endParaRPr lang="en-US" sz="17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ts val="0"/>
            </a:spcAft>
          </a:pPr>
          <a:r>
            <a:rPr lang="fa-IR" sz="1800" kern="1200" dirty="0" smtClean="0">
              <a:cs typeface="B Nazanin" panose="00000400000000000000" pitchFamily="2" charset="-78"/>
            </a:rPr>
            <a:t>هو انشقاق مع حصول إبانة بين الطرفين. </a:t>
          </a:r>
          <a:endParaRPr lang="en-US" sz="18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فلق</a:t>
          </a:r>
          <a:endParaRPr lang="en-US" sz="2000" b="1" kern="1200" dirty="0">
            <a:cs typeface="B Nazanin" panose="00000400000000000000" pitchFamily="2" charset="-78"/>
          </a:endParaRPr>
        </a:p>
      </dsp:txBody>
      <dsp:txXfrm>
        <a:off x="7644511" y="446639"/>
        <a:ext cx="765831" cy="7658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ts val="0"/>
            </a:spcAft>
          </a:pPr>
          <a:r>
            <a:rPr lang="fa-IR" sz="1600" kern="1200" dirty="0" smtClean="0">
              <a:cs typeface="B Nazanin" panose="00000400000000000000" pitchFamily="2" charset="-78"/>
            </a:rPr>
            <a:t>آن چیزی است که در مقابل خیر است، و خیر عبارت است از چیزی که اختیار و انتخاب می شود، و دارای رجحان و برتری است. پس شرّ، چیزی است که ترجیح داده نمی شود، و تمایلی برای اختیار و انتخابش وجود ندارد. پس در حقیقت، خیر، چیزی است که در آن نفع و حُسن اثر و صلاح وجود دارد، و شرّ، چیزی است که در آن ضرر و سوء اثر و فساد است</a:t>
          </a:r>
          <a:endParaRPr lang="en-US" sz="1600" kern="1200" dirty="0">
            <a:cs typeface="B Nazanin" panose="00000400000000000000" pitchFamily="2" charset="-78"/>
          </a:endParaRPr>
        </a:p>
      </dsp:txBody>
      <dsp:txXfrm>
        <a:off x="255454" y="268230"/>
        <a:ext cx="2993798" cy="2127834"/>
      </dsp:txXfrm>
    </dsp:sp>
    <dsp:sp modelId="{DF89BC0F-0018-48F2-AAF0-ACA8F32EFC32}">
      <dsp:nvSpPr>
        <dsp:cNvPr id="0" name=""/>
        <dsp:cNvSpPr/>
      </dsp:nvSpPr>
      <dsp:spPr>
        <a:xfrm>
          <a:off x="3432521" y="109373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212941"/>
        <a:ext cx="278076" cy="238413"/>
      </dsp:txXfrm>
    </dsp:sp>
    <dsp:sp modelId="{D93A9E7E-E625-4E51-93E2-7A6F820BC0AD}">
      <dsp:nvSpPr>
        <dsp:cNvPr id="0" name=""/>
        <dsp:cNvSpPr/>
      </dsp:nvSpPr>
      <dsp:spPr>
        <a:xfrm>
          <a:off x="3909615"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ts val="0"/>
            </a:spcAft>
          </a:pPr>
          <a:r>
            <a:rPr lang="fa-IR" sz="1800" kern="1200" dirty="0" smtClean="0">
              <a:cs typeface="B Nazanin" panose="00000400000000000000" pitchFamily="2" charset="-78"/>
            </a:rPr>
            <a:t>هو ما يقابل الخير، و قلنا في الخير: إنّه عبارة عمّا يختار و ينتخب و يكون له رجحان و فضل. فالشرّ ما يكون مرجوحا و لا يتمايل الى اختياره و انتخابه. فالخير في الحقيقة: ما فيه نفع و حسن أثر و صلاح. و الشرّ ما فيه ضرر و سوء اثر و فساد.</a:t>
          </a:r>
          <a:endParaRPr lang="en-US" sz="1800" kern="1200" dirty="0">
            <a:cs typeface="B Nazanin" panose="00000400000000000000" pitchFamily="2" charset="-78"/>
          </a:endParaRPr>
        </a:p>
      </dsp:txBody>
      <dsp:txXfrm>
        <a:off x="4024726" y="268230"/>
        <a:ext cx="2993798" cy="2127834"/>
      </dsp:txXfrm>
    </dsp:sp>
    <dsp:sp modelId="{350CE109-14D8-4FC6-B857-BD2E285B8386}">
      <dsp:nvSpPr>
        <dsp:cNvPr id="0" name=""/>
        <dsp:cNvSpPr/>
      </dsp:nvSpPr>
      <dsp:spPr>
        <a:xfrm>
          <a:off x="7234548" y="116185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232015"/>
        <a:ext cx="125005" cy="200264"/>
      </dsp:txXfrm>
    </dsp:sp>
    <dsp:sp modelId="{5F95A504-0711-4FE3-B35A-7E0A99F797F1}">
      <dsp:nvSpPr>
        <dsp:cNvPr id="0" name=""/>
        <dsp:cNvSpPr/>
      </dsp:nvSpPr>
      <dsp:spPr>
        <a:xfrm>
          <a:off x="7542924" y="81958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شرر</a:t>
          </a:r>
          <a:endParaRPr lang="en-US" sz="2000" b="1" kern="1200" dirty="0" smtClean="0">
            <a:cs typeface="B Nazanin" panose="00000400000000000000" pitchFamily="2" charset="-78"/>
          </a:endParaRPr>
        </a:p>
        <a:p>
          <a:pPr lvl="0" algn="ctr" defTabSz="889000">
            <a:lnSpc>
              <a:spcPct val="90000"/>
            </a:lnSpc>
            <a:spcBef>
              <a:spcPct val="0"/>
            </a:spcBef>
            <a:spcAft>
              <a:spcPct val="35000"/>
            </a:spcAft>
          </a:pPr>
          <a:r>
            <a:rPr lang="fa-IR" sz="2000" b="1" kern="1200" dirty="0" smtClean="0">
              <a:cs typeface="B Nazanin" panose="00000400000000000000" pitchFamily="2" charset="-78"/>
            </a:rPr>
            <a:t>(شرّ)</a:t>
          </a:r>
          <a:endParaRPr lang="en-US" sz="2000" b="1" kern="1200" dirty="0" smtClean="0">
            <a:cs typeface="B Nazanin" panose="00000400000000000000" pitchFamily="2" charset="-78"/>
          </a:endParaRPr>
        </a:p>
      </dsp:txBody>
      <dsp:txXfrm>
        <a:off x="7693049" y="969713"/>
        <a:ext cx="724868" cy="7248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به معناي پديدار شدن بر کيفيت مخصوص است</a:t>
          </a:r>
          <a:endParaRPr lang="en-US" sz="20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إيجاد شي‏ء على كيفيّة مخصوصة.</a:t>
          </a:r>
          <a:endParaRPr lang="en-US" sz="20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خلق</a:t>
          </a:r>
          <a:endParaRPr lang="en-US" sz="2000" b="1" kern="1200" dirty="0" smtClean="0">
            <a:cs typeface="B Nazanin" panose="00000400000000000000" pitchFamily="2" charset="-78"/>
          </a:endParaRPr>
        </a:p>
      </dsp:txBody>
      <dsp:txXfrm>
        <a:off x="7658327" y="379401"/>
        <a:ext cx="753364" cy="7533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ts val="0"/>
            </a:spcAft>
          </a:pPr>
          <a:r>
            <a:rPr lang="fa-IR" sz="1800" kern="1200" dirty="0" smtClean="0">
              <a:cs typeface="B Nazanin" panose="00000400000000000000" pitchFamily="2" charset="-78"/>
            </a:rPr>
            <a:t>به معناي ظلمتي است که در محيط فرو ميآيد و بر آن مسلط ميشود.خواه مادی باشد. مانند: تاریکی شب و خواه معنوی باشد. مانند: کدورت ها و تیرگی هایی که قلب را می پوشاند.</a:t>
          </a:r>
          <a:endParaRPr lang="en-US" sz="18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الظلمة النازلة المحيطة، سواء كانت في مادّىّ أو معنوىّ</a:t>
          </a:r>
          <a:endParaRPr lang="en-US" sz="20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غسق</a:t>
          </a:r>
        </a:p>
        <a:p>
          <a:pPr lvl="0" algn="ctr" defTabSz="889000" rtl="1">
            <a:lnSpc>
              <a:spcPct val="90000"/>
            </a:lnSpc>
            <a:spcBef>
              <a:spcPct val="0"/>
            </a:spcBef>
            <a:spcAft>
              <a:spcPts val="0"/>
            </a:spcAft>
          </a:pPr>
          <a:r>
            <a:rPr lang="fa-IR" sz="2000" b="1" kern="1200" dirty="0" smtClean="0">
              <a:cs typeface="B Nazanin" panose="00000400000000000000" pitchFamily="2" charset="-78"/>
            </a:rPr>
            <a:t>(غاسق)</a:t>
          </a:r>
          <a:endParaRPr lang="en-US" sz="2000" b="1" kern="1200" dirty="0">
            <a:cs typeface="B Nazanin" panose="00000400000000000000" pitchFamily="2" charset="-78"/>
          </a:endParaRPr>
        </a:p>
      </dsp:txBody>
      <dsp:txXfrm>
        <a:off x="7644511" y="446639"/>
        <a:ext cx="765831" cy="7658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ts val="0"/>
            </a:spcAft>
          </a:pPr>
          <a:r>
            <a:rPr lang="fa-IR" sz="1500" kern="1200" dirty="0" smtClean="0">
              <a:cs typeface="B Nazanin" panose="00000400000000000000" pitchFamily="2" charset="-78"/>
            </a:rPr>
            <a:t> نفث به معناي دميدن شديدي است که از طریق دهان بوده و همراه آن کمی آب دهان نیز هست. منظور از نفّاثات ؛ نفوسی هستند که در تشدید امور مردم و تنگ کردن مشکلات و محکم کردن گره های ایشان تلاش می کنند و چیزهایی به ایشان إلقاء می کنند که موجب انحراف و گمراهیشان در امور مادی و معنوی می شود، و فرقی نمی کند که نَفث به وسیله قول یا عمل یا القاء فکر یا دمیدن باشد.</a:t>
          </a:r>
          <a:endParaRPr lang="en-US" sz="1500" kern="1200" dirty="0">
            <a:cs typeface="B Nazanin" panose="00000400000000000000" pitchFamily="2" charset="-78"/>
          </a:endParaRPr>
        </a:p>
      </dsp:txBody>
      <dsp:txXfrm>
        <a:off x="255454" y="268230"/>
        <a:ext cx="2993798" cy="2127834"/>
      </dsp:txXfrm>
    </dsp:sp>
    <dsp:sp modelId="{DF89BC0F-0018-48F2-AAF0-ACA8F32EFC32}">
      <dsp:nvSpPr>
        <dsp:cNvPr id="0" name=""/>
        <dsp:cNvSpPr/>
      </dsp:nvSpPr>
      <dsp:spPr>
        <a:xfrm>
          <a:off x="3432521" y="109373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212941"/>
        <a:ext cx="278076" cy="238413"/>
      </dsp:txXfrm>
    </dsp:sp>
    <dsp:sp modelId="{D93A9E7E-E625-4E51-93E2-7A6F820BC0AD}">
      <dsp:nvSpPr>
        <dsp:cNvPr id="0" name=""/>
        <dsp:cNvSpPr/>
      </dsp:nvSpPr>
      <dsp:spPr>
        <a:xfrm>
          <a:off x="3909615"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نفخ شديد من الفم فيه ريق قليل</a:t>
          </a:r>
          <a:endParaRPr lang="en-US" sz="2000" kern="1200" dirty="0">
            <a:cs typeface="B Nazanin" panose="00000400000000000000" pitchFamily="2" charset="-78"/>
          </a:endParaRPr>
        </a:p>
      </dsp:txBody>
      <dsp:txXfrm>
        <a:off x="4024726" y="268230"/>
        <a:ext cx="2993798" cy="2127834"/>
      </dsp:txXfrm>
    </dsp:sp>
    <dsp:sp modelId="{350CE109-14D8-4FC6-B857-BD2E285B8386}">
      <dsp:nvSpPr>
        <dsp:cNvPr id="0" name=""/>
        <dsp:cNvSpPr/>
      </dsp:nvSpPr>
      <dsp:spPr>
        <a:xfrm>
          <a:off x="7234548" y="116185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232015"/>
        <a:ext cx="125005" cy="200264"/>
      </dsp:txXfrm>
    </dsp:sp>
    <dsp:sp modelId="{5F95A504-0711-4FE3-B35A-7E0A99F797F1}">
      <dsp:nvSpPr>
        <dsp:cNvPr id="0" name=""/>
        <dsp:cNvSpPr/>
      </dsp:nvSpPr>
      <dsp:spPr>
        <a:xfrm>
          <a:off x="7542924" y="81958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نفث</a:t>
          </a:r>
        </a:p>
        <a:p>
          <a:pPr lvl="0" algn="ctr" defTabSz="889000" rtl="1">
            <a:lnSpc>
              <a:spcPct val="90000"/>
            </a:lnSpc>
            <a:spcBef>
              <a:spcPct val="0"/>
            </a:spcBef>
            <a:spcAft>
              <a:spcPct val="35000"/>
            </a:spcAft>
          </a:pPr>
          <a:r>
            <a:rPr lang="fa-IR" sz="2000" b="1" kern="1200" dirty="0" smtClean="0">
              <a:cs typeface="B Nazanin" panose="00000400000000000000" pitchFamily="2" charset="-78"/>
            </a:rPr>
            <a:t>(نفاث)</a:t>
          </a:r>
          <a:endParaRPr lang="en-US" sz="2000" b="1" kern="1200" dirty="0" smtClean="0">
            <a:cs typeface="B Nazanin" panose="00000400000000000000" pitchFamily="2" charset="-78"/>
          </a:endParaRPr>
        </a:p>
      </dsp:txBody>
      <dsp:txXfrm>
        <a:off x="7693049" y="969713"/>
        <a:ext cx="724868" cy="7248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داخل شدن در محلي را گويند</a:t>
          </a:r>
          <a:endParaRPr lang="en-US" sz="20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دخول شي‏ء في محل</a:t>
          </a:r>
          <a:endParaRPr lang="en-US" sz="20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وقب</a:t>
          </a:r>
          <a:endParaRPr lang="en-US" sz="2000" b="1" kern="1200" dirty="0" smtClean="0">
            <a:cs typeface="B Nazanin" panose="00000400000000000000" pitchFamily="2" charset="-78"/>
          </a:endParaRPr>
        </a:p>
      </dsp:txBody>
      <dsp:txXfrm>
        <a:off x="7658327" y="379401"/>
        <a:ext cx="753364" cy="7533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به معنای گره یا پیوستن دو یا چند جزء با هم و محکم کردن آنها در یک نقطه است و مقابل آن واژه «حلّ» است كه همان باز كردن گره مادي يا معنوي است</a:t>
          </a:r>
          <a:endParaRPr lang="en-US" sz="20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انضمام جزئين أو أجزاء و شدّها في نقطة معيّنة، و يقابله الحلّ و هو فكّ العقدة، ماديّا أو معنويّا.</a:t>
          </a:r>
          <a:endParaRPr lang="en-US" sz="20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عقد</a:t>
          </a:r>
          <a:endParaRPr lang="en-US" sz="2000" b="1" kern="1200" dirty="0">
            <a:cs typeface="B Nazanin" panose="00000400000000000000" pitchFamily="2" charset="-78"/>
          </a:endParaRPr>
        </a:p>
      </dsp:txBody>
      <dsp:txXfrm>
        <a:off x="7644511" y="446639"/>
        <a:ext cx="765831" cy="765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A64B2-4FFE-4E82-9709-0526A8C1D9B3}">
      <dsp:nvSpPr>
        <dsp:cNvPr id="0" name=""/>
        <dsp:cNvSpPr/>
      </dsp:nvSpPr>
      <dsp:spPr>
        <a:xfrm>
          <a:off x="1222838" y="564153"/>
          <a:ext cx="3822931" cy="3822931"/>
        </a:xfrm>
        <a:prstGeom prst="blockArc">
          <a:avLst>
            <a:gd name="adj1" fmla="val 10784376"/>
            <a:gd name="adj2" fmla="val 16527875"/>
            <a:gd name="adj3" fmla="val 4639"/>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6E3D8B-37DA-44B5-851E-9F76EB88F488}">
      <dsp:nvSpPr>
        <dsp:cNvPr id="0" name=""/>
        <dsp:cNvSpPr/>
      </dsp:nvSpPr>
      <dsp:spPr>
        <a:xfrm>
          <a:off x="1222838" y="581124"/>
          <a:ext cx="3822931" cy="3822931"/>
        </a:xfrm>
        <a:prstGeom prst="blockArc">
          <a:avLst>
            <a:gd name="adj1" fmla="val 5072125"/>
            <a:gd name="adj2" fmla="val 10815624"/>
            <a:gd name="adj3" fmla="val 4639"/>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DC5DF01-A8D0-4984-A8A3-83EBE149F69E}">
      <dsp:nvSpPr>
        <dsp:cNvPr id="0" name=""/>
        <dsp:cNvSpPr/>
      </dsp:nvSpPr>
      <dsp:spPr>
        <a:xfrm>
          <a:off x="1577966" y="581078"/>
          <a:ext cx="3822931" cy="3822931"/>
        </a:xfrm>
        <a:prstGeom prst="blockArc">
          <a:avLst>
            <a:gd name="adj1" fmla="val 21584462"/>
            <a:gd name="adj2" fmla="val 5726976"/>
            <a:gd name="adj3" fmla="val 4639"/>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1769333-9F5B-4E74-A5D2-6272562D53FC}">
      <dsp:nvSpPr>
        <dsp:cNvPr id="0" name=""/>
        <dsp:cNvSpPr/>
      </dsp:nvSpPr>
      <dsp:spPr>
        <a:xfrm>
          <a:off x="1577966" y="564199"/>
          <a:ext cx="3822931" cy="3822931"/>
        </a:xfrm>
        <a:prstGeom prst="blockArc">
          <a:avLst>
            <a:gd name="adj1" fmla="val 15873024"/>
            <a:gd name="adj2" fmla="val 15538"/>
            <a:gd name="adj3" fmla="val 4639"/>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498BC7-C7C7-46A1-85FA-82D0C2A35150}">
      <dsp:nvSpPr>
        <dsp:cNvPr id="0" name=""/>
        <dsp:cNvSpPr/>
      </dsp:nvSpPr>
      <dsp:spPr>
        <a:xfrm>
          <a:off x="2432331" y="1604325"/>
          <a:ext cx="1759558" cy="175955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b="1" kern="1200" dirty="0" smtClean="0">
              <a:effectLst/>
              <a:cs typeface="B Nazanin" panose="00000400000000000000" pitchFamily="2" charset="-78"/>
            </a:rPr>
            <a:t>مطالعه سوره مبارکه فلق</a:t>
          </a:r>
          <a:endParaRPr lang="en-US" sz="2200" kern="1200" dirty="0">
            <a:effectLst/>
          </a:endParaRPr>
        </a:p>
      </dsp:txBody>
      <dsp:txXfrm>
        <a:off x="2690012" y="1862006"/>
        <a:ext cx="1244196" cy="1244196"/>
      </dsp:txXfrm>
    </dsp:sp>
    <dsp:sp modelId="{30D95FB7-4B1F-4B2C-B3AD-8B1BE196CCAB}">
      <dsp:nvSpPr>
        <dsp:cNvPr id="0" name=""/>
        <dsp:cNvSpPr/>
      </dsp:nvSpPr>
      <dsp:spPr>
        <a:xfrm>
          <a:off x="2417545" y="-277585"/>
          <a:ext cx="1789130" cy="178913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effectLst/>
              <a:cs typeface="B Nazanin" pitchFamily="2" charset="-78"/>
            </a:rPr>
            <a:t>مرحله اول: </a:t>
          </a:r>
        </a:p>
        <a:p>
          <a:pPr lvl="0" algn="ctr" defTabSz="800100" rtl="1">
            <a:lnSpc>
              <a:spcPct val="90000"/>
            </a:lnSpc>
            <a:spcBef>
              <a:spcPct val="0"/>
            </a:spcBef>
            <a:spcAft>
              <a:spcPct val="35000"/>
            </a:spcAft>
          </a:pPr>
          <a:r>
            <a:rPr lang="fa-IR" sz="2000" b="1" kern="1200" dirty="0" smtClean="0">
              <a:effectLst/>
              <a:cs typeface="B Nazanin" pitchFamily="2" charset="-78"/>
            </a:rPr>
            <a:t>تفکر درباره موضوعات سوره</a:t>
          </a:r>
          <a:endParaRPr lang="en-US" sz="2000" kern="1200" dirty="0">
            <a:effectLst/>
          </a:endParaRPr>
        </a:p>
      </dsp:txBody>
      <dsp:txXfrm>
        <a:off x="2679557" y="-15573"/>
        <a:ext cx="1265106" cy="1265106"/>
      </dsp:txXfrm>
    </dsp:sp>
    <dsp:sp modelId="{F7657F11-A63F-4754-A9F4-81135E14C749}">
      <dsp:nvSpPr>
        <dsp:cNvPr id="0" name=""/>
        <dsp:cNvSpPr/>
      </dsp:nvSpPr>
      <dsp:spPr>
        <a:xfrm>
          <a:off x="4461973" y="1589539"/>
          <a:ext cx="1789130" cy="1789130"/>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مرحله دوم: </a:t>
          </a:r>
        </a:p>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گزاره نویسی</a:t>
          </a:r>
          <a:endParaRPr lang="en-US" sz="2000" kern="1200" dirty="0">
            <a:effectLst/>
          </a:endParaRPr>
        </a:p>
      </dsp:txBody>
      <dsp:txXfrm>
        <a:off x="4723985" y="1851551"/>
        <a:ext cx="1265106" cy="1265106"/>
      </dsp:txXfrm>
    </dsp:sp>
    <dsp:sp modelId="{9AAD1ACF-5BC6-430D-88AA-F11958D7B57D}">
      <dsp:nvSpPr>
        <dsp:cNvPr id="0" name=""/>
        <dsp:cNvSpPr/>
      </dsp:nvSpPr>
      <dsp:spPr>
        <a:xfrm>
          <a:off x="2417545" y="3456664"/>
          <a:ext cx="1789130" cy="1789130"/>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fa-IR" sz="1500" b="1" kern="1200" dirty="0" smtClean="0">
              <a:effectLst/>
              <a:cs typeface="B Nazanin" panose="00000400000000000000" pitchFamily="2" charset="-78"/>
            </a:rPr>
            <a:t>مرحله سوم: </a:t>
          </a:r>
        </a:p>
        <a:p>
          <a:pPr lvl="0" algn="ctr" defTabSz="666750" rtl="1">
            <a:lnSpc>
              <a:spcPct val="90000"/>
            </a:lnSpc>
            <a:spcBef>
              <a:spcPct val="0"/>
            </a:spcBef>
            <a:spcAft>
              <a:spcPct val="35000"/>
            </a:spcAft>
          </a:pPr>
          <a:r>
            <a:rPr lang="fa-IR" sz="1800" b="1" kern="1200" dirty="0" smtClean="0">
              <a:effectLst/>
              <a:cs typeface="B Nazanin" panose="00000400000000000000" pitchFamily="2" charset="-78"/>
            </a:rPr>
            <a:t>تدبر در سوره با نزدیک شدن به غرض سوره</a:t>
          </a:r>
          <a:endParaRPr lang="en-US" sz="1800" kern="1200" dirty="0">
            <a:effectLst/>
          </a:endParaRPr>
        </a:p>
      </dsp:txBody>
      <dsp:txXfrm>
        <a:off x="2679557" y="3718676"/>
        <a:ext cx="1265106" cy="1265106"/>
      </dsp:txXfrm>
    </dsp:sp>
    <dsp:sp modelId="{342D16D1-5D56-4052-B306-D293F5271585}">
      <dsp:nvSpPr>
        <dsp:cNvPr id="0" name=""/>
        <dsp:cNvSpPr/>
      </dsp:nvSpPr>
      <dsp:spPr>
        <a:xfrm>
          <a:off x="372633" y="1589539"/>
          <a:ext cx="1789130" cy="1789130"/>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مرحله چهارم: </a:t>
          </a:r>
        </a:p>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طهارت برای تدبر</a:t>
          </a:r>
          <a:endParaRPr lang="en-US" sz="2000" kern="1200" dirty="0">
            <a:effectLst/>
          </a:endParaRPr>
        </a:p>
      </dsp:txBody>
      <dsp:txXfrm>
        <a:off x="634645" y="1851551"/>
        <a:ext cx="1265106" cy="12651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smtClean="0">
              <a:cs typeface="B Nazanin" panose="00000400000000000000" pitchFamily="2" charset="-78"/>
            </a:rPr>
            <a:t>حسد از صفات ناپسند است که سختي شديدي را در نفس انسان ايجاد ميکند حاسد همواره طالب زوال نعمت و رسیدن ضرر به صاحب نعمت است.</a:t>
          </a:r>
          <a:endParaRPr lang="en-US" sz="20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smtClean="0">
              <a:cs typeface="B Nazanin" panose="00000400000000000000" pitchFamily="2" charset="-78"/>
            </a:rPr>
            <a:t>أنّ الحسد من الصفات الذميمة، و يوجب التعب الشديد في نفسه دائما، و هو يطلب زوال النعمة و التضرّر لصاحب النعمة.</a:t>
          </a:r>
          <a:endParaRPr lang="en-US" sz="20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حسد</a:t>
          </a:r>
          <a:endParaRPr lang="en-US" sz="2000" b="1" kern="1200" dirty="0" smtClean="0">
            <a:cs typeface="B Nazanin" panose="00000400000000000000" pitchFamily="2" charset="-78"/>
          </a:endParaRPr>
        </a:p>
        <a:p>
          <a:pPr lvl="0" algn="ctr" defTabSz="889000">
            <a:lnSpc>
              <a:spcPct val="90000"/>
            </a:lnSpc>
            <a:spcBef>
              <a:spcPct val="0"/>
            </a:spcBef>
            <a:spcAft>
              <a:spcPct val="35000"/>
            </a:spcAft>
          </a:pPr>
          <a:r>
            <a:rPr lang="fa-IR" sz="2000" b="1" kern="1200" dirty="0" smtClean="0">
              <a:cs typeface="B Nazanin" panose="00000400000000000000" pitchFamily="2" charset="-78"/>
            </a:rPr>
            <a:t>(حاسد)</a:t>
          </a:r>
          <a:endParaRPr lang="en-US" sz="2000" b="1" kern="1200" dirty="0" smtClean="0">
            <a:cs typeface="B Nazanin" panose="00000400000000000000" pitchFamily="2" charset="-78"/>
          </a:endParaRPr>
        </a:p>
      </dsp:txBody>
      <dsp:txXfrm>
        <a:off x="7644511" y="446639"/>
        <a:ext cx="765831" cy="7658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D9D2E-44EB-4225-977D-91C2279A3D89}">
      <dsp:nvSpPr>
        <dsp:cNvPr id="0" name=""/>
        <dsp:cNvSpPr/>
      </dsp:nvSpPr>
      <dsp:spPr>
        <a:xfrm>
          <a:off x="1587960" y="2567"/>
          <a:ext cx="4819400" cy="4819400"/>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AAB4CCB-5E52-45AC-823C-3DE9589F93F1}">
      <dsp:nvSpPr>
        <dsp:cNvPr id="0" name=""/>
        <dsp:cNvSpPr/>
      </dsp:nvSpPr>
      <dsp:spPr>
        <a:xfrm>
          <a:off x="5307759" y="204982"/>
          <a:ext cx="867492" cy="867492"/>
        </a:xfrm>
        <a:prstGeom prst="ellipse">
          <a:avLst/>
        </a:prstGeom>
        <a:solidFill>
          <a:schemeClr val="accent5">
            <a:alpha val="50000"/>
            <a:hueOff val="-4966938"/>
            <a:satOff val="19906"/>
            <a:lumOff val="4314"/>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11789E7B-4D37-4FC1-8FFF-9B660D4F1356}">
      <dsp:nvSpPr>
        <dsp:cNvPr id="0" name=""/>
        <dsp:cNvSpPr/>
      </dsp:nvSpPr>
      <dsp:spPr>
        <a:xfrm>
          <a:off x="1009462" y="356646"/>
          <a:ext cx="4640143" cy="86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lvl="0" algn="r" defTabSz="1422400">
            <a:lnSpc>
              <a:spcPct val="90000"/>
            </a:lnSpc>
            <a:spcBef>
              <a:spcPct val="0"/>
            </a:spcBef>
            <a:spcAft>
              <a:spcPct val="35000"/>
            </a:spcAft>
          </a:pPr>
          <a:r>
            <a:rPr lang="fa-IR" sz="3200" b="1" kern="1200" dirty="0" smtClean="0">
              <a:cs typeface="B Nazanin" panose="00000400000000000000" pitchFamily="2" charset="-78"/>
            </a:rPr>
            <a:t>ارتباط بین کلمات سوره</a:t>
          </a:r>
          <a:endParaRPr lang="en-US" sz="3200" b="1" kern="1200" dirty="0">
            <a:cs typeface="B Nazanin" panose="00000400000000000000" pitchFamily="2" charset="-78"/>
          </a:endParaRPr>
        </a:p>
      </dsp:txBody>
      <dsp:txXfrm>
        <a:off x="1009462" y="356646"/>
        <a:ext cx="4640143" cy="867492"/>
      </dsp:txXfrm>
    </dsp:sp>
    <dsp:sp modelId="{04178050-7886-402C-8523-60926F87937F}">
      <dsp:nvSpPr>
        <dsp:cNvPr id="0" name=""/>
        <dsp:cNvSpPr/>
      </dsp:nvSpPr>
      <dsp:spPr>
        <a:xfrm>
          <a:off x="2304270" y="1360350"/>
          <a:ext cx="2724644" cy="511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r" defTabSz="1244600">
            <a:lnSpc>
              <a:spcPct val="90000"/>
            </a:lnSpc>
            <a:spcBef>
              <a:spcPct val="0"/>
            </a:spcBef>
            <a:spcAft>
              <a:spcPct val="35000"/>
            </a:spcAft>
          </a:pPr>
          <a:r>
            <a:rPr lang="fa-IR" sz="2800" kern="1200" dirty="0" smtClean="0">
              <a:cs typeface="B Nazanin" panose="00000400000000000000" pitchFamily="2" charset="-78"/>
            </a:rPr>
            <a:t>الف) اعراب سوره</a:t>
          </a:r>
          <a:endParaRPr lang="en-US" sz="2800" kern="1200" dirty="0">
            <a:cs typeface="B Nazanin" panose="00000400000000000000" pitchFamily="2" charset="-78"/>
          </a:endParaRPr>
        </a:p>
      </dsp:txBody>
      <dsp:txXfrm>
        <a:off x="2304270" y="1360350"/>
        <a:ext cx="2724644" cy="511856"/>
      </dsp:txXfrm>
    </dsp:sp>
    <dsp:sp modelId="{B5141E4B-5DED-4C94-A34B-9DB5FF090D50}">
      <dsp:nvSpPr>
        <dsp:cNvPr id="0" name=""/>
        <dsp:cNvSpPr/>
      </dsp:nvSpPr>
      <dsp:spPr>
        <a:xfrm>
          <a:off x="5144848" y="1976495"/>
          <a:ext cx="183743" cy="183743"/>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D86AD699-184C-433A-B987-DE60BB402653}">
      <dsp:nvSpPr>
        <dsp:cNvPr id="0" name=""/>
        <dsp:cNvSpPr/>
      </dsp:nvSpPr>
      <dsp:spPr>
        <a:xfrm>
          <a:off x="2016235" y="2132739"/>
          <a:ext cx="3035309" cy="1035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r" defTabSz="1244600">
            <a:lnSpc>
              <a:spcPct val="90000"/>
            </a:lnSpc>
            <a:spcBef>
              <a:spcPct val="0"/>
            </a:spcBef>
            <a:spcAft>
              <a:spcPct val="35000"/>
            </a:spcAft>
          </a:pPr>
          <a:r>
            <a:rPr lang="fa-IR" sz="2800" kern="1200" dirty="0" smtClean="0">
              <a:cs typeface="B Nazanin" panose="00000400000000000000" pitchFamily="2" charset="-78"/>
            </a:rPr>
            <a:t>ب) تصویرسازی کلمات در ارتباط با هم</a:t>
          </a:r>
          <a:endParaRPr lang="en-US" sz="2800" kern="1200" dirty="0">
            <a:cs typeface="B Nazanin" panose="00000400000000000000" pitchFamily="2" charset="-78"/>
          </a:endParaRPr>
        </a:p>
      </dsp:txBody>
      <dsp:txXfrm>
        <a:off x="2016235" y="2132739"/>
        <a:ext cx="3035309" cy="103561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5E329-BBA5-4888-A372-2BA3F40FF516}">
      <dsp:nvSpPr>
        <dsp:cNvPr id="0" name=""/>
        <dsp:cNvSpPr/>
      </dsp:nvSpPr>
      <dsp:spPr>
        <a:xfrm rot="5400000">
          <a:off x="6035240" y="2456823"/>
          <a:ext cx="3968935" cy="63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65" tIns="0" rIns="0" bIns="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00B0F0"/>
              </a:solidFill>
              <a:cs typeface="B Nazanin" panose="00000400000000000000" pitchFamily="2" charset="-78"/>
            </a:rPr>
            <a:t>در ناحیه پناه بردن و پناهگاه</a:t>
          </a:r>
          <a:endParaRPr lang="en-US" sz="2400" kern="1200" dirty="0">
            <a:solidFill>
              <a:srgbClr val="00B0F0"/>
            </a:solidFill>
            <a:cs typeface="B Nazanin" panose="00000400000000000000" pitchFamily="2" charset="-78"/>
          </a:endParaRPr>
        </a:p>
      </dsp:txBody>
      <dsp:txXfrm>
        <a:off x="6035240" y="2456823"/>
        <a:ext cx="3968935" cy="631178"/>
      </dsp:txXfrm>
    </dsp:sp>
    <dsp:sp modelId="{CDA651D6-F261-4BDC-B45E-2610290EECC5}">
      <dsp:nvSpPr>
        <dsp:cNvPr id="0" name=""/>
        <dsp:cNvSpPr/>
      </dsp:nvSpPr>
      <dsp:spPr>
        <a:xfrm>
          <a:off x="4543350" y="860992"/>
          <a:ext cx="3168839" cy="374752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556665" rIns="113792" bIns="113792" numCol="1" spcCol="1270" anchor="t" anchorCtr="0">
          <a:noAutofit/>
        </a:bodyPr>
        <a:lstStyle/>
        <a:p>
          <a:pPr marL="171450" lvl="1" indent="-171450" algn="just" defTabSz="711200" rtl="1">
            <a:lnSpc>
              <a:spcPct val="90000"/>
            </a:lnSpc>
            <a:spcBef>
              <a:spcPct val="0"/>
            </a:spcBef>
            <a:spcAft>
              <a:spcPct val="15000"/>
            </a:spcAft>
            <a:buChar char="••"/>
          </a:pPr>
          <a:r>
            <a:rPr lang="fa-IR" sz="1600" kern="1200" dirty="0" smtClean="0">
              <a:cs typeface="B Nazanin" panose="00000400000000000000" pitchFamily="2" charset="-78"/>
            </a:rPr>
            <a:t>سپيده‌دمي هست كه انسان را به خروج از شب و تاريكي اميدوار ‌نمايد.</a:t>
          </a:r>
        </a:p>
        <a:p>
          <a:pPr marL="171450" lvl="1" indent="-171450" algn="just" defTabSz="711200" rtl="1">
            <a:lnSpc>
              <a:spcPct val="90000"/>
            </a:lnSpc>
            <a:spcBef>
              <a:spcPct val="0"/>
            </a:spcBef>
            <a:spcAft>
              <a:spcPct val="15000"/>
            </a:spcAft>
            <a:buChar char="••"/>
          </a:pPr>
          <a:r>
            <a:rPr lang="fa-IR" sz="1600" kern="1200" dirty="0" smtClean="0">
              <a:cs typeface="B Nazanin" panose="00000400000000000000" pitchFamily="2" charset="-78"/>
            </a:rPr>
            <a:t>نشانه‌هايي كه بيان كننده گذر از وضعيت قبل و رسيدن به مرحله جديدند.</a:t>
          </a:r>
          <a:endParaRPr lang="en-US" sz="1600" kern="1200" dirty="0" smtClean="0">
            <a:cs typeface="B Nazanin" panose="00000400000000000000" pitchFamily="2" charset="-78"/>
          </a:endParaRPr>
        </a:p>
        <a:p>
          <a:pPr marL="171450" lvl="1" indent="-171450" algn="just" defTabSz="711200" rtl="1">
            <a:lnSpc>
              <a:spcPct val="90000"/>
            </a:lnSpc>
            <a:spcBef>
              <a:spcPct val="0"/>
            </a:spcBef>
            <a:spcAft>
              <a:spcPct val="15000"/>
            </a:spcAft>
            <a:buChar char="••"/>
          </a:pPr>
          <a:r>
            <a:rPr lang="fa-IR" sz="1600" kern="1200" dirty="0" smtClean="0">
              <a:cs typeface="B Nazanin" panose="00000400000000000000" pitchFamily="2" charset="-78"/>
            </a:rPr>
            <a:t>راهي براي گريز از مشكلاتي كه انسان و جامعه با آن روبروست.</a:t>
          </a:r>
          <a:endParaRPr lang="en-US" sz="1600" kern="1200" dirty="0" smtClean="0">
            <a:cs typeface="B Nazanin" panose="00000400000000000000" pitchFamily="2" charset="-78"/>
          </a:endParaRPr>
        </a:p>
        <a:p>
          <a:pPr marL="171450" lvl="1" indent="-171450" algn="just" defTabSz="711200" rtl="1">
            <a:lnSpc>
              <a:spcPct val="90000"/>
            </a:lnSpc>
            <a:spcBef>
              <a:spcPct val="0"/>
            </a:spcBef>
            <a:spcAft>
              <a:spcPct val="15000"/>
            </a:spcAft>
            <a:buChar char="••"/>
          </a:pPr>
          <a:r>
            <a:rPr lang="fa-IR" sz="1600" kern="1200" dirty="0" smtClean="0">
              <a:cs typeface="B Nazanin" panose="00000400000000000000" pitchFamily="2" charset="-78"/>
            </a:rPr>
            <a:t>4نفعت و كمالي كه در اثر پناه بردن نصيب پناهنده مي‌شود.  </a:t>
          </a:r>
          <a:endParaRPr lang="en-US" sz="1600" kern="1200" dirty="0" smtClean="0">
            <a:cs typeface="B Nazanin" panose="00000400000000000000" pitchFamily="2" charset="-78"/>
          </a:endParaRPr>
        </a:p>
      </dsp:txBody>
      <dsp:txXfrm>
        <a:off x="4543350" y="860992"/>
        <a:ext cx="3168839" cy="3747529"/>
      </dsp:txXfrm>
    </dsp:sp>
    <dsp:sp modelId="{770F9FF8-B1D8-47FD-8F43-E4D8B1780A46}">
      <dsp:nvSpPr>
        <dsp:cNvPr id="0" name=""/>
        <dsp:cNvSpPr/>
      </dsp:nvSpPr>
      <dsp:spPr>
        <a:xfrm>
          <a:off x="7227168" y="207789"/>
          <a:ext cx="1168172" cy="1168172"/>
        </a:xfrm>
        <a:prstGeom prst="rect">
          <a:avLst/>
        </a:prstGeom>
        <a:blipFill dpi="0" rotWithShape="1">
          <a:blip xmlns:r="http://schemas.openxmlformats.org/officeDocument/2006/relationships" r:embed="rId1"/>
          <a:srcRect/>
          <a:stretch>
            <a:fillRect t="1000" b="-1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B2CCD5D-37F1-41B1-9D26-2BAFCCB60AFE}">
      <dsp:nvSpPr>
        <dsp:cNvPr id="0" name=""/>
        <dsp:cNvSpPr/>
      </dsp:nvSpPr>
      <dsp:spPr>
        <a:xfrm rot="5400000">
          <a:off x="2165793" y="2325651"/>
          <a:ext cx="3410287" cy="63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65" tIns="0" rIns="0" bIns="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7030A0"/>
              </a:solidFill>
              <a:cs typeface="B Nazanin" panose="00000400000000000000" pitchFamily="2" charset="-78"/>
            </a:rPr>
            <a:t>در ناحیه آسیب ها و شرور</a:t>
          </a:r>
          <a:endParaRPr lang="en-US" sz="2400" b="1" kern="1200" dirty="0">
            <a:solidFill>
              <a:srgbClr val="7030A0"/>
            </a:solidFill>
            <a:cs typeface="B Nazanin" panose="00000400000000000000" pitchFamily="2" charset="-78"/>
          </a:endParaRPr>
        </a:p>
      </dsp:txBody>
      <dsp:txXfrm>
        <a:off x="2165793" y="2325651"/>
        <a:ext cx="3410287" cy="631178"/>
      </dsp:txXfrm>
    </dsp:sp>
    <dsp:sp modelId="{6A833313-16A0-4F94-A254-44C96936A6B8}">
      <dsp:nvSpPr>
        <dsp:cNvPr id="0" name=""/>
        <dsp:cNvSpPr/>
      </dsp:nvSpPr>
      <dsp:spPr>
        <a:xfrm>
          <a:off x="410404" y="860992"/>
          <a:ext cx="3189620" cy="3747529"/>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556665" rIns="113792" bIns="11379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anose="00000400000000000000" pitchFamily="2" charset="-78"/>
            </a:rPr>
            <a:t>آسيبي كه از ناحيه كسي يا چيزي متوجه كسي شده است. </a:t>
          </a:r>
          <a:endParaRPr lang="en-US" sz="1600" kern="1200" dirty="0">
            <a:cs typeface="B Nazani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Nazanin" panose="00000400000000000000" pitchFamily="2" charset="-78"/>
            </a:rPr>
            <a:t>تاريكي و ظلمتي كه جاگير شده و خود را به شدت چسبانده، گويي آمده است تا نرود.</a:t>
          </a:r>
          <a:endParaRPr lang="en-US" sz="1600" kern="1200" dirty="0">
            <a:cs typeface="B Nazani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Nazanin" panose="00000400000000000000" pitchFamily="2" charset="-78"/>
            </a:rPr>
            <a:t>گره‌اي كه در زندگي كسي افتاده و گويي آنقدر محكم است كه نمي‌خواهد باز شود.</a:t>
          </a:r>
          <a:endParaRPr lang="en-US" sz="1600" kern="1200" dirty="0">
            <a:cs typeface="B Nazani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Nazanin" panose="00000400000000000000" pitchFamily="2" charset="-78"/>
            </a:rPr>
            <a:t>فردي كه دچار حسد ديگران شده به صورتي كه از ناحيه آنها به شدت در آسيب و رنج و اذيت است</a:t>
          </a:r>
          <a:endParaRPr lang="en-US" sz="1600" kern="1200" dirty="0">
            <a:cs typeface="B Nazanin" panose="00000400000000000000" pitchFamily="2" charset="-78"/>
          </a:endParaRPr>
        </a:p>
      </dsp:txBody>
      <dsp:txXfrm>
        <a:off x="410404" y="860992"/>
        <a:ext cx="3189620" cy="3747529"/>
      </dsp:txXfrm>
    </dsp:sp>
    <dsp:sp modelId="{4D7DDA05-F0DB-465C-8D80-62FB9A8D01D9}">
      <dsp:nvSpPr>
        <dsp:cNvPr id="0" name=""/>
        <dsp:cNvSpPr/>
      </dsp:nvSpPr>
      <dsp:spPr>
        <a:xfrm>
          <a:off x="2993049" y="207789"/>
          <a:ext cx="1168172" cy="1168172"/>
        </a:xfrm>
        <a:prstGeom prst="rect">
          <a:avLst/>
        </a:prstGeom>
        <a:blipFill>
          <a:blip xmlns:r="http://schemas.openxmlformats.org/officeDocument/2006/relationships" r:embed="rId2"/>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3869A-7376-4C83-B44A-1FFA10856E00}">
      <dsp:nvSpPr>
        <dsp:cNvPr id="0" name=""/>
        <dsp:cNvSpPr/>
      </dsp:nvSpPr>
      <dsp:spPr>
        <a:xfrm>
          <a:off x="3033896" y="2509251"/>
          <a:ext cx="2105500" cy="210550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گزاره نویسی</a:t>
          </a:r>
          <a:endParaRPr lang="en-US" sz="2800" kern="1200" dirty="0">
            <a:cs typeface="B Nazanin" panose="00000400000000000000" pitchFamily="2" charset="-78"/>
          </a:endParaRPr>
        </a:p>
      </dsp:txBody>
      <dsp:txXfrm>
        <a:off x="3342239" y="2817594"/>
        <a:ext cx="1488814" cy="1488814"/>
      </dsp:txXfrm>
    </dsp:sp>
    <dsp:sp modelId="{BAB4F041-1958-45BB-B5BD-C14D89A1227F}">
      <dsp:nvSpPr>
        <dsp:cNvPr id="0" name=""/>
        <dsp:cNvSpPr/>
      </dsp:nvSpPr>
      <dsp:spPr>
        <a:xfrm rot="19500000">
          <a:off x="4879990" y="2141206"/>
          <a:ext cx="1614537" cy="600067"/>
        </a:xfrm>
        <a:prstGeom prst="lef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728860B-D076-463C-B21F-391E82C169D3}">
      <dsp:nvSpPr>
        <dsp:cNvPr id="0" name=""/>
        <dsp:cNvSpPr/>
      </dsp:nvSpPr>
      <dsp:spPr>
        <a:xfrm>
          <a:off x="5348421" y="1178120"/>
          <a:ext cx="2000225" cy="160018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الف. گزاره های جزوه</a:t>
          </a:r>
          <a:endParaRPr lang="en-US" sz="2800" kern="1200" dirty="0">
            <a:cs typeface="B Nazanin" panose="00000400000000000000" pitchFamily="2" charset="-78"/>
          </a:endParaRPr>
        </a:p>
      </dsp:txBody>
      <dsp:txXfrm>
        <a:off x="5395289" y="1224988"/>
        <a:ext cx="1906489" cy="1506444"/>
      </dsp:txXfrm>
    </dsp:sp>
    <dsp:sp modelId="{AA96A4E6-5AEF-44A5-B50A-38A845EA39B6}">
      <dsp:nvSpPr>
        <dsp:cNvPr id="0" name=""/>
        <dsp:cNvSpPr/>
      </dsp:nvSpPr>
      <dsp:spPr>
        <a:xfrm rot="16200000">
          <a:off x="3279377" y="1307980"/>
          <a:ext cx="1614537" cy="600067"/>
        </a:xfrm>
        <a:prstGeom prst="lef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58F1CAC-4796-425B-962C-F341626D8611}">
      <dsp:nvSpPr>
        <dsp:cNvPr id="0" name=""/>
        <dsp:cNvSpPr/>
      </dsp:nvSpPr>
      <dsp:spPr>
        <a:xfrm>
          <a:off x="3086533" y="655"/>
          <a:ext cx="2000225" cy="160018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ب. گزاره های کلی سوره</a:t>
          </a:r>
          <a:endParaRPr lang="en-US" sz="2800" kern="1200" dirty="0">
            <a:cs typeface="B Nazanin" panose="00000400000000000000" pitchFamily="2" charset="-78"/>
          </a:endParaRPr>
        </a:p>
      </dsp:txBody>
      <dsp:txXfrm>
        <a:off x="3133401" y="47523"/>
        <a:ext cx="1906489" cy="1506444"/>
      </dsp:txXfrm>
    </dsp:sp>
    <dsp:sp modelId="{5618AFCB-B5A2-44EE-8BC1-2F854486C6D9}">
      <dsp:nvSpPr>
        <dsp:cNvPr id="0" name=""/>
        <dsp:cNvSpPr/>
      </dsp:nvSpPr>
      <dsp:spPr>
        <a:xfrm rot="12900000">
          <a:off x="1678765" y="2141206"/>
          <a:ext cx="1614537" cy="600067"/>
        </a:xfrm>
        <a:prstGeom prst="lef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8F92CFF-41AF-4C65-82F5-1E8E74B45B8F}">
      <dsp:nvSpPr>
        <dsp:cNvPr id="0" name=""/>
        <dsp:cNvSpPr/>
      </dsp:nvSpPr>
      <dsp:spPr>
        <a:xfrm>
          <a:off x="824645" y="1178120"/>
          <a:ext cx="2000225" cy="160018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ج. گزاره های المیزان</a:t>
          </a:r>
          <a:endParaRPr lang="en-US" sz="2800" kern="1200" dirty="0">
            <a:cs typeface="B Nazanin" panose="00000400000000000000" pitchFamily="2" charset="-78"/>
          </a:endParaRPr>
        </a:p>
      </dsp:txBody>
      <dsp:txXfrm>
        <a:off x="871513" y="1224988"/>
        <a:ext cx="1906489" cy="150644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مطالعه سوره</a:t>
          </a:r>
          <a:endParaRPr lang="en-US" sz="1400" b="1"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b="1" kern="1200" dirty="0" smtClean="0">
              <a:cs typeface="B Nazanin" panose="00000400000000000000" pitchFamily="2" charset="-78"/>
            </a:rPr>
            <a:t>موضوعات</a:t>
          </a:r>
          <a:endParaRPr lang="en-US" sz="1400" b="1"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2. گزاره نویسی</a:t>
          </a:r>
          <a:endParaRPr lang="en-US" sz="1400" b="1"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3. غرض سوره</a:t>
          </a:r>
          <a:endParaRPr lang="en-US" sz="1400" b="1"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4. طهارت برای تدبر</a:t>
          </a:r>
          <a:endParaRPr lang="en-US" sz="1400" b="1" kern="1200" dirty="0">
            <a:cs typeface="B Nazanin" panose="00000400000000000000" pitchFamily="2" charset="-78"/>
          </a:endParaRPr>
        </a:p>
      </dsp:txBody>
      <dsp:txXfrm>
        <a:off x="21366" y="4401338"/>
        <a:ext cx="797519" cy="68674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C0AA6-1224-472B-AD47-B794CE0E14F2}">
      <dsp:nvSpPr>
        <dsp:cNvPr id="0" name=""/>
        <dsp:cNvSpPr/>
      </dsp:nvSpPr>
      <dsp:spPr>
        <a:xfrm>
          <a:off x="2945578" y="2288391"/>
          <a:ext cx="1741691" cy="174169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تفکر درباره موضوعات سوره</a:t>
          </a:r>
          <a:endParaRPr lang="en-US" sz="2400" kern="1200" dirty="0">
            <a:cs typeface="B Nazanin" panose="00000400000000000000" pitchFamily="2" charset="-78"/>
          </a:endParaRPr>
        </a:p>
      </dsp:txBody>
      <dsp:txXfrm>
        <a:off x="3200643" y="2543456"/>
        <a:ext cx="1231561" cy="1231561"/>
      </dsp:txXfrm>
    </dsp:sp>
    <dsp:sp modelId="{21B2EFAD-1EEE-4A19-9FC2-EE2F2F76410D}">
      <dsp:nvSpPr>
        <dsp:cNvPr id="0" name=""/>
        <dsp:cNvSpPr/>
      </dsp:nvSpPr>
      <dsp:spPr>
        <a:xfrm rot="16200000">
          <a:off x="3679812" y="2131243"/>
          <a:ext cx="273222" cy="41073"/>
        </a:xfrm>
        <a:custGeom>
          <a:avLst/>
          <a:gdLst/>
          <a:ahLst/>
          <a:cxnLst/>
          <a:rect l="0" t="0" r="0" b="0"/>
          <a:pathLst>
            <a:path>
              <a:moveTo>
                <a:pt x="0" y="20536"/>
              </a:moveTo>
              <a:lnTo>
                <a:pt x="273222"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a:off x="3809593" y="2144949"/>
        <a:ext cx="13661" cy="13661"/>
      </dsp:txXfrm>
    </dsp:sp>
    <dsp:sp modelId="{1CCC0B99-3E71-4430-856D-39BE5666109F}">
      <dsp:nvSpPr>
        <dsp:cNvPr id="0" name=""/>
        <dsp:cNvSpPr/>
      </dsp:nvSpPr>
      <dsp:spPr>
        <a:xfrm>
          <a:off x="2757963" y="-101753"/>
          <a:ext cx="2116921" cy="211692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الف. بررسی مفهوم کلمات</a:t>
          </a:r>
        </a:p>
      </dsp:txBody>
      <dsp:txXfrm>
        <a:off x="3067979" y="208263"/>
        <a:ext cx="1496889" cy="1496889"/>
      </dsp:txXfrm>
    </dsp:sp>
    <dsp:sp modelId="{C088A6BD-A520-4303-866A-3021DE4C30AB}">
      <dsp:nvSpPr>
        <dsp:cNvPr id="0" name=""/>
        <dsp:cNvSpPr/>
      </dsp:nvSpPr>
      <dsp:spPr>
        <a:xfrm rot="1681596">
          <a:off x="4570291" y="3607413"/>
          <a:ext cx="253334" cy="41073"/>
        </a:xfrm>
        <a:custGeom>
          <a:avLst/>
          <a:gdLst/>
          <a:ahLst/>
          <a:cxnLst/>
          <a:rect l="0" t="0" r="0" b="0"/>
          <a:pathLst>
            <a:path>
              <a:moveTo>
                <a:pt x="0" y="20536"/>
              </a:moveTo>
              <a:lnTo>
                <a:pt x="253334"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en-US" sz="400" kern="1200"/>
        </a:p>
      </dsp:txBody>
      <dsp:txXfrm>
        <a:off x="4690624" y="3621616"/>
        <a:ext cx="12666" cy="12666"/>
      </dsp:txXfrm>
    </dsp:sp>
    <dsp:sp modelId="{F060E1CE-B29C-4E84-9CE1-7BEDFD4EB844}">
      <dsp:nvSpPr>
        <dsp:cNvPr id="0" name=""/>
        <dsp:cNvSpPr/>
      </dsp:nvSpPr>
      <dsp:spPr>
        <a:xfrm>
          <a:off x="4684644" y="3126358"/>
          <a:ext cx="2116921" cy="2116921"/>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ب. تصویرسازی کلمات</a:t>
          </a:r>
        </a:p>
      </dsp:txBody>
      <dsp:txXfrm>
        <a:off x="4994660" y="3436374"/>
        <a:ext cx="1496889" cy="1496889"/>
      </dsp:txXfrm>
    </dsp:sp>
    <dsp:sp modelId="{87D93F56-7DD7-4551-9F65-16E144DE3C18}">
      <dsp:nvSpPr>
        <dsp:cNvPr id="0" name=""/>
        <dsp:cNvSpPr/>
      </dsp:nvSpPr>
      <dsp:spPr>
        <a:xfrm rot="9118404">
          <a:off x="2809222" y="3607413"/>
          <a:ext cx="253334" cy="41073"/>
        </a:xfrm>
        <a:custGeom>
          <a:avLst/>
          <a:gdLst/>
          <a:ahLst/>
          <a:cxnLst/>
          <a:rect l="0" t="0" r="0" b="0"/>
          <a:pathLst>
            <a:path>
              <a:moveTo>
                <a:pt x="0" y="20536"/>
              </a:moveTo>
              <a:lnTo>
                <a:pt x="253334"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en-US" sz="400" kern="1200"/>
        </a:p>
      </dsp:txBody>
      <dsp:txXfrm rot="10800000">
        <a:off x="2929556" y="3621616"/>
        <a:ext cx="12666" cy="12666"/>
      </dsp:txXfrm>
    </dsp:sp>
    <dsp:sp modelId="{D29BCEF3-7831-4D50-8E05-7C78DEE68DAF}">
      <dsp:nvSpPr>
        <dsp:cNvPr id="0" name=""/>
        <dsp:cNvSpPr/>
      </dsp:nvSpPr>
      <dsp:spPr>
        <a:xfrm>
          <a:off x="831281" y="3126358"/>
          <a:ext cx="2116921" cy="211692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ج. ارتباط بین کلمات سوره</a:t>
          </a:r>
          <a:endParaRPr lang="en-US" sz="2400" kern="1200" dirty="0"/>
        </a:p>
      </dsp:txBody>
      <dsp:txXfrm>
        <a:off x="1141297" y="3436374"/>
        <a:ext cx="1496889" cy="1496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به معناي ابراز کردن آنچه انسان در درون خود دارد به هر وسیله ممکن. اين ابراز کردن مي​تواند با زبان، اشاره و يا هر نوع ديگري باشد. </a:t>
          </a:r>
          <a:endParaRPr lang="en-US" sz="20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إبراز ما في القلب و إنشاؤه بأىّ وسيلة كان‏</a:t>
          </a:r>
          <a:endParaRPr lang="en-US" sz="20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smtClean="0">
              <a:cs typeface="B Nazanin" panose="00000400000000000000" pitchFamily="2" charset="-78"/>
            </a:rPr>
            <a:t>قول</a:t>
          </a:r>
          <a:endParaRPr lang="en-US" sz="2000" b="1" kern="1200" smtClean="0">
            <a:cs typeface="B Nazanin" panose="00000400000000000000" pitchFamily="2" charset="-78"/>
          </a:endParaRPr>
        </a:p>
        <a:p>
          <a:pPr lvl="0" algn="ctr" defTabSz="889000" rtl="1">
            <a:lnSpc>
              <a:spcPct val="90000"/>
            </a:lnSpc>
            <a:spcBef>
              <a:spcPct val="0"/>
            </a:spcBef>
            <a:spcAft>
              <a:spcPts val="0"/>
            </a:spcAft>
          </a:pPr>
          <a:r>
            <a:rPr lang="fa-IR" sz="2000" b="1" kern="1200" smtClean="0">
              <a:cs typeface="B Nazanin" panose="00000400000000000000" pitchFamily="2" charset="-78"/>
            </a:rPr>
            <a:t>(قل)</a:t>
          </a:r>
          <a:endParaRPr lang="en-US" sz="2000" b="1" kern="1200" dirty="0">
            <a:cs typeface="B Nazanin" panose="00000400000000000000" pitchFamily="2" charset="-78"/>
          </a:endParaRPr>
        </a:p>
      </dsp:txBody>
      <dsp:txXfrm>
        <a:off x="7644511" y="446639"/>
        <a:ext cx="765831" cy="765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ts val="0"/>
            </a:spcAft>
          </a:pPr>
          <a:r>
            <a:rPr lang="fa-IR" sz="1500" kern="1200" dirty="0" smtClean="0">
              <a:cs typeface="B Nazanin" panose="00000400000000000000" pitchFamily="2" charset="-78"/>
            </a:rPr>
            <a:t>پناه بردن از تهديدي که در روبروي فرد است به سوي چيزي يا کسي که ميتواند مصونيت از اين تهديد را ايجاد کند. پس پناه بردن زمانی محقق می شود که این اصل در خارج محقق شده باشد، و اظهار به زبان و قول کفایت نمی کند؛ زیرا کلام و لفظ در زبان، منجر به التجاء و اعتصام و حفظ نمی شود، همچنان که بردن نام دارو، منجر به شفا نمی شود و هیچ بیماری و دردی را درمان نمی کند</a:t>
          </a:r>
          <a:endParaRPr lang="en-US" sz="1500" kern="1200" dirty="0">
            <a:cs typeface="B Nazanin" panose="00000400000000000000" pitchFamily="2" charset="-78"/>
          </a:endParaRPr>
        </a:p>
      </dsp:txBody>
      <dsp:txXfrm>
        <a:off x="255454" y="268230"/>
        <a:ext cx="2993798" cy="2127834"/>
      </dsp:txXfrm>
    </dsp:sp>
    <dsp:sp modelId="{DF89BC0F-0018-48F2-AAF0-ACA8F32EFC32}">
      <dsp:nvSpPr>
        <dsp:cNvPr id="0" name=""/>
        <dsp:cNvSpPr/>
      </dsp:nvSpPr>
      <dsp:spPr>
        <a:xfrm>
          <a:off x="3432521" y="109373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525213" y="1212941"/>
        <a:ext cx="278076" cy="238413"/>
      </dsp:txXfrm>
    </dsp:sp>
    <dsp:sp modelId="{D93A9E7E-E625-4E51-93E2-7A6F820BC0AD}">
      <dsp:nvSpPr>
        <dsp:cNvPr id="0" name=""/>
        <dsp:cNvSpPr/>
      </dsp:nvSpPr>
      <dsp:spPr>
        <a:xfrm>
          <a:off x="3909615"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ts val="0"/>
            </a:spcAft>
          </a:pPr>
          <a:r>
            <a:rPr lang="fa-IR" sz="1600" kern="1200" dirty="0" smtClean="0">
              <a:cs typeface="B Nazanin" panose="00000400000000000000" pitchFamily="2" charset="-78"/>
            </a:rPr>
            <a:t>هو التجاء الى شي‏ء و اعتصام به من شرّ مواجه. أنّ التعوّذ إنّما يتحقّق إذا تحقّق هذا الأصل خارجا، و لا يكفى إظهاره باللسان و القول، فانّ الكلام و اللفظ في اللسان لا يفيد التجاء و اعتصاما و تحفّظا، كما أنّ ذكر الدواء لا ينتج شفاء و لا يعالج ألما و مرضا.</a:t>
          </a:r>
          <a:endParaRPr lang="en-US" sz="1600" kern="1200" dirty="0">
            <a:cs typeface="B Nazanin" panose="00000400000000000000" pitchFamily="2" charset="-78"/>
          </a:endParaRPr>
        </a:p>
      </dsp:txBody>
      <dsp:txXfrm>
        <a:off x="4024726" y="268230"/>
        <a:ext cx="2993798" cy="2127834"/>
      </dsp:txXfrm>
    </dsp:sp>
    <dsp:sp modelId="{350CE109-14D8-4FC6-B857-BD2E285B8386}">
      <dsp:nvSpPr>
        <dsp:cNvPr id="0" name=""/>
        <dsp:cNvSpPr/>
      </dsp:nvSpPr>
      <dsp:spPr>
        <a:xfrm>
          <a:off x="7234548" y="116185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257095" y="1232015"/>
        <a:ext cx="125005" cy="200264"/>
      </dsp:txXfrm>
    </dsp:sp>
    <dsp:sp modelId="{5F95A504-0711-4FE3-B35A-7E0A99F797F1}">
      <dsp:nvSpPr>
        <dsp:cNvPr id="0" name=""/>
        <dsp:cNvSpPr/>
      </dsp:nvSpPr>
      <dsp:spPr>
        <a:xfrm>
          <a:off x="7542924" y="81958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عوذ</a:t>
          </a:r>
          <a:endParaRPr lang="en-US" sz="2000" b="1" kern="1200" dirty="0" smtClean="0">
            <a:cs typeface="B Nazanin" panose="00000400000000000000" pitchFamily="2" charset="-78"/>
          </a:endParaRPr>
        </a:p>
        <a:p>
          <a:pPr lvl="0" algn="ctr" defTabSz="889000" rtl="1">
            <a:lnSpc>
              <a:spcPct val="90000"/>
            </a:lnSpc>
            <a:spcBef>
              <a:spcPct val="0"/>
            </a:spcBef>
            <a:spcAft>
              <a:spcPct val="35000"/>
            </a:spcAft>
          </a:pPr>
          <a:r>
            <a:rPr lang="fa-IR" sz="2000" b="1" kern="1200" dirty="0" smtClean="0">
              <a:cs typeface="B Nazanin" panose="00000400000000000000" pitchFamily="2" charset="-78"/>
            </a:rPr>
            <a:t>(أعوذ)</a:t>
          </a:r>
          <a:endParaRPr lang="en-US" sz="2000" b="1" kern="1200" dirty="0" smtClean="0">
            <a:cs typeface="B Nazanin" panose="00000400000000000000" pitchFamily="2" charset="-78"/>
          </a:endParaRPr>
        </a:p>
      </dsp:txBody>
      <dsp:txXfrm>
        <a:off x="7693049" y="969713"/>
        <a:ext cx="724868" cy="7248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راندن چیزی به سوی کمال و برطرف کردن نقایص آن، به وسیله تخلیه و تحلیه است.</a:t>
          </a:r>
          <a:endParaRPr lang="en-US" sz="20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سوق شي‏ء الى جهة الكمال و رفع النقائص بالتخلية و التحلية.</a:t>
          </a:r>
          <a:endParaRPr lang="en-US" sz="20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ربب </a:t>
          </a:r>
          <a:endParaRPr lang="en-US" sz="2000" b="1" kern="1200" dirty="0" smtClean="0">
            <a:cs typeface="B Nazanin" panose="00000400000000000000" pitchFamily="2" charset="-78"/>
          </a:endParaRPr>
        </a:p>
        <a:p>
          <a:pPr lvl="0" algn="ctr" defTabSz="889000">
            <a:lnSpc>
              <a:spcPct val="90000"/>
            </a:lnSpc>
            <a:spcBef>
              <a:spcPct val="0"/>
            </a:spcBef>
            <a:spcAft>
              <a:spcPct val="35000"/>
            </a:spcAft>
          </a:pPr>
          <a:r>
            <a:rPr lang="fa-IR" sz="2000" b="1" kern="1200" dirty="0" smtClean="0">
              <a:cs typeface="B Nazanin" panose="00000400000000000000" pitchFamily="2" charset="-78"/>
            </a:rPr>
            <a:t>(ربّ)</a:t>
          </a:r>
          <a:endParaRPr lang="en-US" sz="2000" b="1" kern="1200" dirty="0" smtClean="0">
            <a:cs typeface="B Nazanin" panose="00000400000000000000" pitchFamily="2" charset="-78"/>
          </a:endParaRPr>
        </a:p>
      </dsp:txBody>
      <dsp:txXfrm>
        <a:off x="7658327" y="379401"/>
        <a:ext cx="753364" cy="7533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E72A4A-7B1D-4E61-9083-97C3E25E8571}" type="datetimeFigureOut">
              <a:rPr lang="en-US" smtClean="0"/>
              <a:pPr/>
              <a:t>9/8/2015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BEA1A1-C893-4055-A5B4-955AF718454D}" type="slidenum">
              <a:rPr lang="en-US" smtClean="0"/>
              <a:pPr/>
              <a:t>‹#›</a:t>
            </a:fld>
            <a:endParaRPr lang="en-US"/>
          </a:p>
        </p:txBody>
      </p:sp>
    </p:spTree>
    <p:extLst>
      <p:ext uri="{BB962C8B-B14F-4D97-AF65-F5344CB8AC3E}">
        <p14:creationId xmlns:p14="http://schemas.microsoft.com/office/powerpoint/2010/main" val="28117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4755A-B82C-464F-AF1F-3D90530A635F}" type="datetimeFigureOut">
              <a:rPr lang="en-US" smtClean="0"/>
              <a:pPr/>
              <a:t>9/8/2015</a:t>
            </a:fld>
            <a:endParaRPr lang="en-US"/>
          </a:p>
        </p:txBody>
      </p:sp>
      <p:sp>
        <p:nvSpPr>
          <p:cNvPr id="4" name="Slide Image Placehold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9CB3E-70F7-4DC7-8845-EF01B4FF4968}" type="slidenum">
              <a:rPr lang="en-US" smtClean="0"/>
              <a:pPr/>
              <a:t>‹#›</a:t>
            </a:fld>
            <a:endParaRPr lang="en-US"/>
          </a:p>
        </p:txBody>
      </p:sp>
    </p:spTree>
    <p:extLst>
      <p:ext uri="{BB962C8B-B14F-4D97-AF65-F5344CB8AC3E}">
        <p14:creationId xmlns:p14="http://schemas.microsoft.com/office/powerpoint/2010/main" val="182468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a:t>
            </a:fld>
            <a:endParaRPr lang="en-US"/>
          </a:p>
        </p:txBody>
      </p:sp>
    </p:spTree>
    <p:extLst>
      <p:ext uri="{BB962C8B-B14F-4D97-AF65-F5344CB8AC3E}">
        <p14:creationId xmlns:p14="http://schemas.microsoft.com/office/powerpoint/2010/main" val="211616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13</a:t>
            </a:fld>
            <a:endParaRPr lang="en-US"/>
          </a:p>
        </p:txBody>
      </p:sp>
    </p:spTree>
    <p:extLst>
      <p:ext uri="{BB962C8B-B14F-4D97-AF65-F5344CB8AC3E}">
        <p14:creationId xmlns:p14="http://schemas.microsoft.com/office/powerpoint/2010/main" val="246093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a-IR" dirty="0" smtClean="0"/>
          </a:p>
        </p:txBody>
      </p:sp>
      <p:sp>
        <p:nvSpPr>
          <p:cNvPr id="4" name="Slide Number Placeholder 3"/>
          <p:cNvSpPr>
            <a:spLocks noGrp="1"/>
          </p:cNvSpPr>
          <p:nvPr>
            <p:ph type="sldNum" sz="quarter" idx="10"/>
          </p:nvPr>
        </p:nvSpPr>
        <p:spPr/>
        <p:txBody>
          <a:bodyPr/>
          <a:lstStyle/>
          <a:p>
            <a:fld id="{9339CB3E-70F7-4DC7-8845-EF01B4FF4968}" type="slidenum">
              <a:rPr lang="en-US" smtClean="0"/>
              <a:pPr/>
              <a:t>14</a:t>
            </a:fld>
            <a:endParaRPr lang="en-US"/>
          </a:p>
        </p:txBody>
      </p:sp>
    </p:spTree>
    <p:extLst>
      <p:ext uri="{BB962C8B-B14F-4D97-AF65-F5344CB8AC3E}">
        <p14:creationId xmlns:p14="http://schemas.microsoft.com/office/powerpoint/2010/main" val="220596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16</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17</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18</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19</a:t>
            </a:fld>
            <a:endParaRPr lang="en-US"/>
          </a:p>
        </p:txBody>
      </p:sp>
    </p:spTree>
    <p:extLst>
      <p:ext uri="{BB962C8B-B14F-4D97-AF65-F5344CB8AC3E}">
        <p14:creationId xmlns:p14="http://schemas.microsoft.com/office/powerpoint/2010/main" val="135633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20</a:t>
            </a:fld>
            <a:endParaRPr lang="en-US"/>
          </a:p>
        </p:txBody>
      </p:sp>
    </p:spTree>
    <p:extLst>
      <p:ext uri="{BB962C8B-B14F-4D97-AF65-F5344CB8AC3E}">
        <p14:creationId xmlns:p14="http://schemas.microsoft.com/office/powerpoint/2010/main" val="22183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21</a:t>
            </a:fld>
            <a:endParaRPr lang="en-US"/>
          </a:p>
        </p:txBody>
      </p:sp>
    </p:spTree>
    <p:extLst>
      <p:ext uri="{BB962C8B-B14F-4D97-AF65-F5344CB8AC3E}">
        <p14:creationId xmlns:p14="http://schemas.microsoft.com/office/powerpoint/2010/main" val="344657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8538" y="685800"/>
            <a:ext cx="4860925"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A5D3BF3-D352-46FC-8343-31F56E6730EA}" type="slidenum">
              <a:rPr smtClean="0">
                <a:solidFill>
                  <a:prstClr val="black"/>
                </a:solidFill>
              </a:rPr>
              <a:pPr/>
              <a:t>23</a:t>
            </a:fld>
            <a:endParaRPr>
              <a:solidFill>
                <a:prstClr val="black"/>
              </a:solidFill>
            </a:endParaRPr>
          </a:p>
        </p:txBody>
      </p:sp>
    </p:spTree>
    <p:extLst>
      <p:ext uri="{BB962C8B-B14F-4D97-AF65-F5344CB8AC3E}">
        <p14:creationId xmlns:p14="http://schemas.microsoft.com/office/powerpoint/2010/main" val="482993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9CB3E-70F7-4DC7-8845-EF01B4FF4968}" type="slidenum">
              <a:rPr lang="en-US" smtClean="0"/>
              <a:pPr/>
              <a:t>24</a:t>
            </a:fld>
            <a:endParaRPr lang="en-US"/>
          </a:p>
        </p:txBody>
      </p:sp>
    </p:spTree>
    <p:extLst>
      <p:ext uri="{BB962C8B-B14F-4D97-AF65-F5344CB8AC3E}">
        <p14:creationId xmlns:p14="http://schemas.microsoft.com/office/powerpoint/2010/main" val="214801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درس چهارم</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3</a:t>
            </a:fld>
            <a:endParaRPr lang="en-US"/>
          </a:p>
        </p:txBody>
      </p:sp>
    </p:spTree>
    <p:extLst>
      <p:ext uri="{BB962C8B-B14F-4D97-AF65-F5344CB8AC3E}">
        <p14:creationId xmlns:p14="http://schemas.microsoft.com/office/powerpoint/2010/main" val="54162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رنگها</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4</a:t>
            </a:fld>
            <a:endParaRPr lang="en-US"/>
          </a:p>
        </p:txBody>
      </p:sp>
    </p:spTree>
    <p:extLst>
      <p:ext uri="{BB962C8B-B14F-4D97-AF65-F5344CB8AC3E}">
        <p14:creationId xmlns:p14="http://schemas.microsoft.com/office/powerpoint/2010/main" val="417267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6</a:t>
            </a:fld>
            <a:endParaRPr lang="en-US"/>
          </a:p>
        </p:txBody>
      </p:sp>
    </p:spTree>
    <p:extLst>
      <p:ext uri="{BB962C8B-B14F-4D97-AF65-F5344CB8AC3E}">
        <p14:creationId xmlns:p14="http://schemas.microsoft.com/office/powerpoint/2010/main" val="258908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الف. به الف:</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7</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8</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9</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10</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9339CB3E-70F7-4DC7-8845-EF01B4FF4968}" type="slidenum">
              <a:rPr lang="en-US" smtClean="0"/>
              <a:pPr/>
              <a:t>12</a:t>
            </a:fld>
            <a:endParaRPr lang="en-US"/>
          </a:p>
        </p:txBody>
      </p:sp>
    </p:spTree>
    <p:extLst>
      <p:ext uri="{BB962C8B-B14F-4D97-AF65-F5344CB8AC3E}">
        <p14:creationId xmlns:p14="http://schemas.microsoft.com/office/powerpoint/2010/main" val="3685512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9139" y="1700808"/>
            <a:ext cx="8263573" cy="1899647"/>
          </a:xfrm>
        </p:spPr>
        <p:txBody>
          <a:bodyPr>
            <a:noAutofit/>
          </a:bodyPr>
          <a:lstStyle>
            <a:lvl1pPr>
              <a:defRPr sz="8800">
                <a:solidFill>
                  <a:srgbClr val="7030A0"/>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1458278" y="4052664"/>
            <a:ext cx="6805295" cy="1752600"/>
          </a:xfrm>
        </p:spPr>
        <p:txBody>
          <a:bodyPr>
            <a:normAutofit/>
          </a:bodyPr>
          <a:lstStyle>
            <a:lvl1pPr marL="0" indent="0" algn="ctr">
              <a:buNone/>
              <a:defRPr sz="4000">
                <a:solidFill>
                  <a:srgbClr val="D60093"/>
                </a:solidFill>
                <a:cs typeface="B Titr" panose="00000700000000000000" pitchFamily="2" charset="-78"/>
              </a:defRPr>
            </a:lvl1pPr>
            <a:lvl2pPr marL="530535" indent="0" algn="ctr">
              <a:buNone/>
              <a:defRPr>
                <a:solidFill>
                  <a:schemeClr val="tx1">
                    <a:tint val="75000"/>
                  </a:schemeClr>
                </a:solidFill>
              </a:defRPr>
            </a:lvl2pPr>
            <a:lvl3pPr marL="1061070" indent="0" algn="ctr">
              <a:buNone/>
              <a:defRPr>
                <a:solidFill>
                  <a:schemeClr val="tx1">
                    <a:tint val="75000"/>
                  </a:schemeClr>
                </a:solidFill>
              </a:defRPr>
            </a:lvl3pPr>
            <a:lvl4pPr marL="1591605" indent="0" algn="ctr">
              <a:buNone/>
              <a:defRPr>
                <a:solidFill>
                  <a:schemeClr val="tx1">
                    <a:tint val="75000"/>
                  </a:schemeClr>
                </a:solidFill>
              </a:defRPr>
            </a:lvl4pPr>
            <a:lvl5pPr marL="2122140" indent="0" algn="ctr">
              <a:buNone/>
              <a:defRPr>
                <a:solidFill>
                  <a:schemeClr val="tx1">
                    <a:tint val="75000"/>
                  </a:schemeClr>
                </a:solidFill>
              </a:defRPr>
            </a:lvl5pPr>
            <a:lvl6pPr marL="2652674" indent="0" algn="ctr">
              <a:buNone/>
              <a:defRPr>
                <a:solidFill>
                  <a:schemeClr val="tx1">
                    <a:tint val="75000"/>
                  </a:schemeClr>
                </a:solidFill>
              </a:defRPr>
            </a:lvl6pPr>
            <a:lvl7pPr marL="3183209" indent="0" algn="ctr">
              <a:buNone/>
              <a:defRPr>
                <a:solidFill>
                  <a:schemeClr val="tx1">
                    <a:tint val="75000"/>
                  </a:schemeClr>
                </a:solidFill>
              </a:defRPr>
            </a:lvl7pPr>
            <a:lvl8pPr marL="3713744" indent="0" algn="ctr">
              <a:buNone/>
              <a:defRPr>
                <a:solidFill>
                  <a:schemeClr val="tx1">
                    <a:tint val="75000"/>
                  </a:schemeClr>
                </a:solidFill>
              </a:defRPr>
            </a:lvl8pPr>
            <a:lvl9pPr marL="4244279"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a:xfrm>
            <a:off x="486092" y="6356352"/>
            <a:ext cx="2268432" cy="365125"/>
          </a:xfrm>
          <a:prstGeom prst="rect">
            <a:avLst/>
          </a:prstGeom>
        </p:spPr>
        <p:txBody>
          <a:bodyPr/>
          <a:lstStyle/>
          <a:p>
            <a:pPr algn="ctr"/>
            <a:endParaRPr sz="2300">
              <a:solidFill>
                <a:srgbClr val="FFFFFF"/>
              </a:solidFill>
            </a:endParaRPr>
          </a:p>
        </p:txBody>
      </p:sp>
      <p:cxnSp>
        <p:nvCxnSpPr>
          <p:cNvPr id="10" name="Straight Connector 9"/>
          <p:cNvCxnSpPr/>
          <p:nvPr userDrawn="1"/>
        </p:nvCxnSpPr>
        <p:spPr>
          <a:xfrm>
            <a:off x="0" y="404664"/>
            <a:ext cx="2340645"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1325" y="36228"/>
            <a:ext cx="1188517" cy="1520564"/>
          </a:xfrm>
          <a:prstGeom prst="rect">
            <a:avLst/>
          </a:prstGeom>
        </p:spPr>
      </p:pic>
      <p:sp>
        <p:nvSpPr>
          <p:cNvPr id="6" name="TextBox 5"/>
          <p:cNvSpPr txBox="1"/>
          <p:nvPr userDrawn="1"/>
        </p:nvSpPr>
        <p:spPr>
          <a:xfrm>
            <a:off x="0" y="0"/>
            <a:ext cx="2196629" cy="307777"/>
          </a:xfrm>
          <a:prstGeom prst="rect">
            <a:avLst/>
          </a:prstGeom>
          <a:noFill/>
        </p:spPr>
        <p:txBody>
          <a:bodyPr wrap="square" rtlCol="0">
            <a:spAutoFit/>
          </a:bodyPr>
          <a:lstStyle/>
          <a:p>
            <a:r>
              <a:rPr lang="fa-IR" sz="1400" b="1" dirty="0" smtClean="0">
                <a:cs typeface="B Nazanin" panose="00000400000000000000" pitchFamily="2" charset="-78"/>
              </a:rPr>
              <a:t>مدرسه عمومی و تخصصی تدبر</a:t>
            </a:r>
            <a:endParaRPr lang="en-US" sz="1400" b="1" dirty="0">
              <a:cs typeface="B Nazanin" panose="00000400000000000000" pitchFamily="2" charset="-78"/>
            </a:endParaRPr>
          </a:p>
        </p:txBody>
      </p:sp>
    </p:spTree>
    <p:extLst>
      <p:ext uri="{BB962C8B-B14F-4D97-AF65-F5344CB8AC3E}">
        <p14:creationId xmlns:p14="http://schemas.microsoft.com/office/powerpoint/2010/main" val="2660265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80405" y="53752"/>
            <a:ext cx="8424936" cy="710952"/>
          </a:xfrm>
          <a:prstGeom prst="rect">
            <a:avLst/>
          </a:prstGeom>
        </p:spPr>
        <p:txBody>
          <a:bodyPr vert="horz" lIns="91440" tIns="45720" rIns="91440" bIns="45720" rtlCol="0" anchor="ctr">
            <a:normAutofit/>
          </a:bodyPr>
          <a:lstStyle>
            <a:lvl1pPr algn="r">
              <a:defRPr sz="2400">
                <a:solidFill>
                  <a:srgbClr val="002060"/>
                </a:solidFill>
                <a:cs typeface="B Titr" panose="00000700000000000000" pitchFamily="2" charset="-78"/>
              </a:defRPr>
            </a:lvl1pPr>
          </a:lstStyle>
          <a:p>
            <a:r>
              <a:rPr lang="en-US" dirty="0" smtClean="0"/>
              <a:t>Click to edit Master title style</a:t>
            </a:r>
            <a:endParaRPr lang="en-US" dirty="0"/>
          </a:p>
        </p:txBody>
      </p:sp>
      <p:sp>
        <p:nvSpPr>
          <p:cNvPr id="8" name="Text Placeholder 2"/>
          <p:cNvSpPr>
            <a:spLocks noGrp="1"/>
          </p:cNvSpPr>
          <p:nvPr>
            <p:ph idx="1"/>
          </p:nvPr>
        </p:nvSpPr>
        <p:spPr>
          <a:xfrm>
            <a:off x="180405" y="764704"/>
            <a:ext cx="8352928" cy="5976664"/>
          </a:xfrm>
          <a:prstGeom prst="rect">
            <a:avLst/>
          </a:prstGeom>
        </p:spPr>
        <p:txBody>
          <a:bodyPr vert="horz" lIns="91440" tIns="45720" rIns="91440" bIns="45720" rtlCol="0">
            <a:normAutofit/>
          </a:bodyPr>
          <a:lstStyle>
            <a:lvl1pPr marL="0" indent="0" algn="just" rtl="1">
              <a:lnSpc>
                <a:spcPct val="100000"/>
              </a:lnSpc>
              <a:buNone/>
              <a:defRPr sz="1800">
                <a:cs typeface="B Nazanin" panose="00000400000000000000" pitchFamily="2" charset="-78"/>
              </a:defRPr>
            </a:lvl1pPr>
            <a:lvl2pPr marL="530535" indent="0" algn="just" rtl="1">
              <a:lnSpc>
                <a:spcPct val="100000"/>
              </a:lnSpc>
              <a:buNone/>
              <a:defRPr sz="1800">
                <a:cs typeface="B Nazanin" panose="00000400000000000000" pitchFamily="2" charset="-78"/>
              </a:defRPr>
            </a:lvl2pPr>
            <a:lvl3pPr marL="1061070" indent="0" algn="just" rtl="1">
              <a:lnSpc>
                <a:spcPct val="100000"/>
              </a:lnSpc>
              <a:buNone/>
              <a:defRPr sz="1800">
                <a:cs typeface="B Nazanin" panose="00000400000000000000" pitchFamily="2" charset="-78"/>
              </a:defRPr>
            </a:lvl3pPr>
            <a:lvl4pPr marL="1591605" indent="0" algn="just" rtl="1">
              <a:lnSpc>
                <a:spcPct val="100000"/>
              </a:lnSpc>
              <a:buNone/>
              <a:defRPr sz="1800">
                <a:cs typeface="B Nazanin" panose="00000400000000000000" pitchFamily="2" charset="-78"/>
              </a:defRPr>
            </a:lvl4pPr>
            <a:lvl5pPr marL="2122140" indent="0" algn="just" rtl="1">
              <a:lnSpc>
                <a:spcPct val="100000"/>
              </a:lnSpc>
              <a:buNone/>
              <a:defRPr sz="180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a:xfrm>
            <a:off x="8677349" y="0"/>
            <a:ext cx="10445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2" action="ppaction://hlinksldjump"/>
          </p:cNvPr>
          <p:cNvSpPr txBox="1"/>
          <p:nvPr userDrawn="1"/>
        </p:nvSpPr>
        <p:spPr>
          <a:xfrm>
            <a:off x="8727318" y="6453336"/>
            <a:ext cx="944562" cy="369332"/>
          </a:xfrm>
          <a:prstGeom prst="rect">
            <a:avLst/>
          </a:prstGeom>
          <a:noFill/>
        </p:spPr>
        <p:txBody>
          <a:bodyPr wrap="square" rtlCol="0">
            <a:spAutoFit/>
          </a:bodyPr>
          <a:lstStyle/>
          <a:p>
            <a:pPr algn="ctr" rtl="1"/>
            <a:r>
              <a:rPr lang="fa-IR" dirty="0" smtClean="0">
                <a:solidFill>
                  <a:schemeClr val="bg1"/>
                </a:solidFill>
                <a:cs typeface="B Nazanin" panose="00000400000000000000" pitchFamily="2" charset="-78"/>
              </a:rPr>
              <a:t>فهرست</a:t>
            </a:r>
            <a:endParaRPr lang="en-US" dirty="0">
              <a:solidFill>
                <a:schemeClr val="bg1"/>
              </a:solidFill>
              <a:cs typeface="B Nazanin" panose="00000400000000000000" pitchFamily="2" charset="-78"/>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8921" y="36228"/>
            <a:ext cx="794532" cy="1016508"/>
          </a:xfrm>
          <a:prstGeom prst="rect">
            <a:avLst/>
          </a:prstGeom>
        </p:spPr>
      </p:pic>
    </p:spTree>
    <p:extLst>
      <p:ext uri="{BB962C8B-B14F-4D97-AF65-F5344CB8AC3E}">
        <p14:creationId xmlns:p14="http://schemas.microsoft.com/office/powerpoint/2010/main" val="3835035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5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86093"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41940"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voettekst 4"/>
          <p:cNvSpPr txBox="1">
            <a:spLocks/>
          </p:cNvSpPr>
          <p:nvPr userDrawn="1"/>
        </p:nvSpPr>
        <p:spPr>
          <a:xfrm>
            <a:off x="-35619" y="-27384"/>
            <a:ext cx="1476549" cy="501648"/>
          </a:xfrm>
          <a:prstGeom prst="rect">
            <a:avLst/>
          </a:prstGeom>
          <a:noFill/>
          <a:ln w="25400" cap="flat" cmpd="sng" algn="ctr">
            <a:noFill/>
            <a:prstDash val="solid"/>
          </a:ln>
        </p:spPr>
        <p:style>
          <a:lnRef idx="2">
            <a:schemeClr val="accent5"/>
          </a:lnRef>
          <a:fillRef idx="1">
            <a:schemeClr val="lt1"/>
          </a:fillRef>
          <a:effectRef idx="0">
            <a:schemeClr val="accent5"/>
          </a:effectRef>
          <a:fontRef idx="none"/>
        </p:style>
        <p:txBody>
          <a:bodyPr vert="horz" lIns="106107" tIns="53053" rIns="106107" bIns="53053" rtlCol="0" anchor="ctr"/>
          <a:lstStyle>
            <a:defPPr>
              <a:defRPr lang="en-US"/>
            </a:defPPr>
            <a:lvl1pPr marL="0" algn="ctr" defTabSz="914400" rtl="1" eaLnBrk="1" latinLnBrk="0" hangingPunct="1">
              <a:defRPr sz="1400" b="0" kern="1200">
                <a:solidFill>
                  <a:srgbClr val="002060"/>
                </a:solidFill>
                <a:latin typeface="+mn-lt"/>
                <a:ea typeface="+mn-ea"/>
                <a:cs typeface="B Titr"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chemeClr val="tx1"/>
                </a:solidFill>
              </a:rPr>
              <a:t>مدرسه دانشجویی </a:t>
            </a:r>
          </a:p>
          <a:p>
            <a:r>
              <a:rPr lang="fa-IR" sz="1200" dirty="0" smtClean="0">
                <a:solidFill>
                  <a:srgbClr val="00B0F0"/>
                </a:solidFill>
              </a:rPr>
              <a:t>قرآن و عترت (ع)</a:t>
            </a:r>
            <a:endParaRPr lang="nl-NL" sz="1200" dirty="0">
              <a:solidFill>
                <a:srgbClr val="00B0F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5341" y="116632"/>
            <a:ext cx="944562" cy="9445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0" y="548680"/>
            <a:ext cx="1476549"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701080"/>
            <a:ext cx="1764581" cy="0"/>
          </a:xfrm>
          <a:prstGeom prst="line">
            <a:avLst/>
          </a:prstGeom>
          <a:ln w="117475" cap="rnd" cmpd="thickThin">
            <a:gradFill>
              <a:gsLst>
                <a:gs pos="57000">
                  <a:srgbClr val="00B0F0"/>
                </a:gs>
                <a:gs pos="65000">
                  <a:srgbClr val="00B0F0"/>
                </a:gs>
                <a:gs pos="82000">
                  <a:srgbClr val="00B0F0"/>
                </a:gs>
                <a:gs pos="93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20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20565" y="180182"/>
            <a:ext cx="6624736" cy="944562"/>
          </a:xfrm>
          <a:prstGeom prst="rect">
            <a:avLst/>
          </a:prstGeom>
        </p:spPr>
        <p:txBody>
          <a:bodyPr vert="horz" lIns="106107" tIns="53053" rIns="106107" bIns="53053"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324422" y="1196752"/>
            <a:ext cx="8496943" cy="5256583"/>
          </a:xfrm>
          <a:prstGeom prst="rect">
            <a:avLst/>
          </a:prstGeom>
        </p:spPr>
        <p:txBody>
          <a:bodyPr vert="horz" lIns="106107" tIns="53053" rIns="106107" bIns="53053"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dianummer 5"/>
          <p:cNvSpPr>
            <a:spLocks noGrp="1"/>
          </p:cNvSpPr>
          <p:nvPr>
            <p:ph type="sldNum" sz="quarter" idx="4"/>
          </p:nvPr>
        </p:nvSpPr>
        <p:spPr>
          <a:xfrm>
            <a:off x="9181405" y="6453336"/>
            <a:ext cx="504056" cy="404664"/>
          </a:xfrm>
          <a:prstGeom prst="rect">
            <a:avLst/>
          </a:prstGeom>
        </p:spPr>
        <p:txBody>
          <a:bodyPr vert="horz" lIns="106107" tIns="53053" rIns="106107" bIns="53053" rtlCol="0" anchor="ctr"/>
          <a:lstStyle>
            <a:lvl1pPr algn="r">
              <a:defRPr sz="1400">
                <a:solidFill>
                  <a:srgbClr val="002060"/>
                </a:solidFill>
                <a:cs typeface="B Titr" pitchFamily="2" charset="-78"/>
              </a:defRPr>
            </a:lvl1pPr>
          </a:lstStyle>
          <a:p>
            <a:pPr algn="ctr"/>
            <a:fld id="{8F82E0A0-C266-4798-8C8F-B9F91E9DA37E}" type="slidenum">
              <a:rPr lang="nl-NL" sz="1600" b="1" smtClean="0"/>
              <a:pPr algn="ctr"/>
              <a:t>‹#›</a:t>
            </a:fld>
            <a:endParaRPr lang="nl-NL" sz="1600" b="1" dirty="0"/>
          </a:p>
        </p:txBody>
      </p:sp>
    </p:spTree>
    <p:extLst>
      <p:ext uri="{BB962C8B-B14F-4D97-AF65-F5344CB8AC3E}">
        <p14:creationId xmlns:p14="http://schemas.microsoft.com/office/powerpoint/2010/main" val="1343936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8" r:id="rId4"/>
  </p:sldLayoutIdLst>
  <p:timing>
    <p:tnLst>
      <p:par>
        <p:cTn id="1" dur="indefinite" restart="never" nodeType="tmRoot"/>
      </p:par>
    </p:tnLst>
  </p:timing>
  <p:hf sldNum="0" hdr="0" ftr="0" dt="0"/>
  <p:txStyles>
    <p:titleStyle>
      <a:lvl1pPr algn="ctr" defTabSz="1061070" rtl="1" eaLnBrk="1" latinLnBrk="0" hangingPunct="1">
        <a:spcBef>
          <a:spcPct val="0"/>
        </a:spcBef>
        <a:buNone/>
        <a:defRPr sz="3600" kern="1200">
          <a:solidFill>
            <a:srgbClr val="CC0066"/>
          </a:solidFill>
          <a:latin typeface="+mj-lt"/>
          <a:ea typeface="+mj-ea"/>
          <a:cs typeface="B Titr" pitchFamily="2" charset="-78"/>
        </a:defRPr>
      </a:lvl1pPr>
    </p:titleStyle>
    <p:bodyStyle>
      <a:lvl1pPr marL="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1pPr>
      <a:lvl2pPr marL="53053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2pPr>
      <a:lvl3pPr marL="106107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3pPr>
      <a:lvl4pPr marL="159160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4pPr>
      <a:lvl5pPr marL="212214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5pPr>
      <a:lvl6pPr marL="291794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48477"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7901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09546"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61070" rtl="0" eaLnBrk="1" latinLnBrk="0" hangingPunct="1">
        <a:defRPr sz="2100" kern="1200">
          <a:solidFill>
            <a:schemeClr val="tx1"/>
          </a:solidFill>
          <a:latin typeface="+mn-lt"/>
          <a:ea typeface="+mn-ea"/>
          <a:cs typeface="+mn-cs"/>
        </a:defRPr>
      </a:lvl1pPr>
      <a:lvl2pPr marL="530535" algn="l" defTabSz="1061070" rtl="0" eaLnBrk="1" latinLnBrk="0" hangingPunct="1">
        <a:defRPr sz="2100" kern="1200">
          <a:solidFill>
            <a:schemeClr val="tx1"/>
          </a:solidFill>
          <a:latin typeface="+mn-lt"/>
          <a:ea typeface="+mn-ea"/>
          <a:cs typeface="+mn-cs"/>
        </a:defRPr>
      </a:lvl2pPr>
      <a:lvl3pPr marL="1061070" algn="l" defTabSz="1061070" rtl="0" eaLnBrk="1" latinLnBrk="0" hangingPunct="1">
        <a:defRPr sz="2100" kern="1200">
          <a:solidFill>
            <a:schemeClr val="tx1"/>
          </a:solidFill>
          <a:latin typeface="+mn-lt"/>
          <a:ea typeface="+mn-ea"/>
          <a:cs typeface="+mn-cs"/>
        </a:defRPr>
      </a:lvl3pPr>
      <a:lvl4pPr marL="1591605" algn="l" defTabSz="1061070" rtl="0" eaLnBrk="1" latinLnBrk="0" hangingPunct="1">
        <a:defRPr sz="2100" kern="1200">
          <a:solidFill>
            <a:schemeClr val="tx1"/>
          </a:solidFill>
          <a:latin typeface="+mn-lt"/>
          <a:ea typeface="+mn-ea"/>
          <a:cs typeface="+mn-cs"/>
        </a:defRPr>
      </a:lvl4pPr>
      <a:lvl5pPr marL="2122140" algn="l" defTabSz="1061070" rtl="0" eaLnBrk="1" latinLnBrk="0" hangingPunct="1">
        <a:defRPr sz="2100" kern="1200">
          <a:solidFill>
            <a:schemeClr val="tx1"/>
          </a:solidFill>
          <a:latin typeface="+mn-lt"/>
          <a:ea typeface="+mn-ea"/>
          <a:cs typeface="+mn-cs"/>
        </a:defRPr>
      </a:lvl5pPr>
      <a:lvl6pPr marL="2652674" algn="l" defTabSz="1061070" rtl="0" eaLnBrk="1" latinLnBrk="0" hangingPunct="1">
        <a:defRPr sz="2100" kern="1200">
          <a:solidFill>
            <a:schemeClr val="tx1"/>
          </a:solidFill>
          <a:latin typeface="+mn-lt"/>
          <a:ea typeface="+mn-ea"/>
          <a:cs typeface="+mn-cs"/>
        </a:defRPr>
      </a:lvl6pPr>
      <a:lvl7pPr marL="3183209" algn="l" defTabSz="1061070" rtl="0" eaLnBrk="1" latinLnBrk="0" hangingPunct="1">
        <a:defRPr sz="2100" kern="1200">
          <a:solidFill>
            <a:schemeClr val="tx1"/>
          </a:solidFill>
          <a:latin typeface="+mn-lt"/>
          <a:ea typeface="+mn-ea"/>
          <a:cs typeface="+mn-cs"/>
        </a:defRPr>
      </a:lvl7pPr>
      <a:lvl8pPr marL="3713744" algn="l" defTabSz="1061070" rtl="0" eaLnBrk="1" latinLnBrk="0" hangingPunct="1">
        <a:defRPr sz="2100" kern="1200">
          <a:solidFill>
            <a:schemeClr val="tx1"/>
          </a:solidFill>
          <a:latin typeface="+mn-lt"/>
          <a:ea typeface="+mn-ea"/>
          <a:cs typeface="+mn-cs"/>
        </a:defRPr>
      </a:lvl8pPr>
      <a:lvl9pPr marL="4244279" algn="l" defTabSz="10610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8.xml"/><Relationship Id="rId16" Type="http://schemas.openxmlformats.org/officeDocument/2006/relationships/diagramColors" Target="../diagrams/colors20.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9.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notesSlide" Target="../notesSlides/notesSlide15.xml"/><Relationship Id="rId7" Type="http://schemas.openxmlformats.org/officeDocument/2006/relationships/diagramColors" Target="../diagrams/colors3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32.xml"/><Relationship Id="rId11" Type="http://schemas.openxmlformats.org/officeDocument/2006/relationships/image" Target="../media/image8.wmf"/><Relationship Id="rId5" Type="http://schemas.openxmlformats.org/officeDocument/2006/relationships/diagramLayout" Target="../diagrams/layout32.xml"/><Relationship Id="rId10" Type="http://schemas.openxmlformats.org/officeDocument/2006/relationships/package" Target="../embeddings/Microsoft_Word_Document1.docx"/><Relationship Id="rId4" Type="http://schemas.openxmlformats.org/officeDocument/2006/relationships/diagramData" Target="../diagrams/data32.xml"/><Relationship Id="rId9"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package" Target="../embeddings/Microsoft_Word_Document3.docx"/><Relationship Id="rId3" Type="http://schemas.openxmlformats.org/officeDocument/2006/relationships/notesSlide" Target="../notesSlides/notesSlide19.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package" Target="../embeddings/Microsoft_Word_Document2.docx"/><Relationship Id="rId4" Type="http://schemas.openxmlformats.org/officeDocument/2006/relationships/oleObject" Target="../embeddings/oleObject2.bin"/><Relationship Id="rId9" Type="http://schemas.openxmlformats.org/officeDocument/2006/relationships/image" Target="../media/image12.wmf"/></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5.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6.xml"/><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18" Type="http://schemas.openxmlformats.org/officeDocument/2006/relationships/diagramData" Target="../diagrams/data17.xml"/><Relationship Id="rId3" Type="http://schemas.openxmlformats.org/officeDocument/2006/relationships/diagramData" Target="../diagrams/data14.xml"/><Relationship Id="rId21" Type="http://schemas.openxmlformats.org/officeDocument/2006/relationships/diagramColors" Target="../diagrams/colors17.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7.xml"/><Relationship Id="rId16" Type="http://schemas.openxmlformats.org/officeDocument/2006/relationships/diagramColors" Target="../diagrams/colors16.xml"/><Relationship Id="rId20" Type="http://schemas.openxmlformats.org/officeDocument/2006/relationships/diagramQuickStyle" Target="../diagrams/quickStyle1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19" Type="http://schemas.openxmlformats.org/officeDocument/2006/relationships/diagramLayout" Target="../diagrams/layout17.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 Id="rId22" Type="http://schemas.microsoft.com/office/2007/relationships/diagramDrawing" Target="../diagrams/drawin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46" r="7925"/>
          <a:stretch/>
        </p:blipFill>
        <p:spPr bwMode="auto">
          <a:xfrm>
            <a:off x="-17810" y="-13692"/>
            <a:ext cx="9757469"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4065"/>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315493450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703109498"/>
              </p:ext>
            </p:extLst>
          </p:nvPr>
        </p:nvGraphicFramePr>
        <p:xfrm>
          <a:off x="36389" y="1556792"/>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96656956"/>
              </p:ext>
            </p:extLst>
          </p:nvPr>
        </p:nvGraphicFramePr>
        <p:xfrm>
          <a:off x="36389" y="3717032"/>
          <a:ext cx="8568952" cy="1800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480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a:t>
            </a:r>
            <a:r>
              <a:rPr lang="fa-IR" dirty="0"/>
              <a:t>:</a:t>
            </a:r>
            <a:r>
              <a:rPr lang="fa-IR" dirty="0" smtClean="0"/>
              <a:t> </a:t>
            </a:r>
            <a:r>
              <a:rPr lang="fa-IR" dirty="0"/>
              <a:t>تصویرسازی </a:t>
            </a:r>
            <a:r>
              <a:rPr lang="fa-IR" dirty="0" smtClean="0"/>
              <a:t>کلمات</a:t>
            </a:r>
            <a:endParaRPr lang="fa-IR" dirty="0"/>
          </a:p>
        </p:txBody>
      </p:sp>
      <p:graphicFrame>
        <p:nvGraphicFramePr>
          <p:cNvPr id="6" name="Diagram 5"/>
          <p:cNvGraphicFramePr/>
          <p:nvPr>
            <p:extLst>
              <p:ext uri="{D42A27DB-BD31-4B8C-83A1-F6EECF244321}">
                <p14:modId xmlns:p14="http://schemas.microsoft.com/office/powerpoint/2010/main" val="341506973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867141643"/>
              </p:ext>
            </p:extLst>
          </p:nvPr>
        </p:nvGraphicFramePr>
        <p:xfrm>
          <a:off x="252413" y="934525"/>
          <a:ext cx="8136904" cy="5686943"/>
        </p:xfrm>
        <a:graphic>
          <a:graphicData uri="http://schemas.openxmlformats.org/drawingml/2006/table">
            <a:tbl>
              <a:tblPr firstRow="1" bandRow="1">
                <a:tableStyleId>{5C22544A-7EE6-4342-B048-85BDC9FD1C3A}</a:tableStyleId>
              </a:tblPr>
              <a:tblGrid>
                <a:gridCol w="6696744"/>
                <a:gridCol w="1440160"/>
              </a:tblGrid>
              <a:tr h="459637">
                <a:tc>
                  <a:txBody>
                    <a:bodyPr/>
                    <a:lstStyle/>
                    <a:p>
                      <a:pPr marL="0" marR="0" algn="ctr" rtl="1">
                        <a:lnSpc>
                          <a:spcPct val="115000"/>
                        </a:lnSpc>
                        <a:spcBef>
                          <a:spcPts val="0"/>
                        </a:spcBef>
                        <a:spcAft>
                          <a:spcPts val="0"/>
                        </a:spcAft>
                      </a:pPr>
                      <a:r>
                        <a:rPr lang="fa-IR" sz="1800" dirty="0" smtClean="0">
                          <a:effectLst/>
                          <a:cs typeface="B Nazanin" panose="00000400000000000000" pitchFamily="2" charset="-78"/>
                        </a:rPr>
                        <a:t>نمونه ای در خارج</a:t>
                      </a:r>
                      <a:endParaRPr lang="en-US" sz="1800" dirty="0">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800" dirty="0">
                          <a:effectLst/>
                          <a:cs typeface="B Nazanin" panose="00000400000000000000" pitchFamily="2" charset="-78"/>
                        </a:rPr>
                        <a:t>واژه</a:t>
                      </a:r>
                      <a:endParaRPr lang="en-US" sz="1800" dirty="0">
                        <a:effectLst/>
                        <a:latin typeface="Calibri"/>
                        <a:ea typeface="Calibri"/>
                        <a:cs typeface="B Nazanin" panose="00000400000000000000" pitchFamily="2" charset="-78"/>
                      </a:endParaRPr>
                    </a:p>
                  </a:txBody>
                  <a:tcPr marL="68580" marR="68580" marT="0" marB="0" anchor="ctr"/>
                </a:tc>
              </a:tr>
              <a:tr h="459637">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سخن گفتن.</a:t>
                      </a:r>
                      <a:endParaRPr lang="en-US" sz="1800" dirty="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قول</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r h="459637">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پناه بردن به محلي براي در امان بودن از خطر تهديد کننده.  </a:t>
                      </a:r>
                      <a:endParaRPr lang="en-US" sz="180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عوذ</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r h="459637">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مالك چيزي،‌ آقاي كسي، تدبيرگر و سياست</a:t>
                      </a:r>
                      <a:r>
                        <a:rPr lang="fa-IR" sz="1800">
                          <a:effectLst/>
                          <a:latin typeface="Calibri"/>
                          <a:ea typeface="Calibri"/>
                          <a:cs typeface="B Nazanin" panose="00000400000000000000" pitchFamily="2" charset="-78"/>
                        </a:rPr>
                        <a:t>​</a:t>
                      </a:r>
                      <a:r>
                        <a:rPr lang="fa-IR" sz="1800">
                          <a:solidFill>
                            <a:srgbClr val="000000"/>
                          </a:solidFill>
                          <a:effectLst/>
                          <a:latin typeface="MMA_Mitra"/>
                          <a:ea typeface="Calibri"/>
                          <a:cs typeface="B Nazanin" panose="00000400000000000000" pitchFamily="2" charset="-78"/>
                        </a:rPr>
                        <a:t>گذار.</a:t>
                      </a:r>
                      <a:endParaRPr lang="en-US" sz="180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ربّ</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r h="459637">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سپيده‌دم</a:t>
                      </a:r>
                      <a:endParaRPr lang="en-US" sz="180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فلق</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r h="459637">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فساد و ظلم</a:t>
                      </a:r>
                      <a:endParaRPr lang="en-US" sz="180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شر</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r h="459637">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با استفاده از ابزار و مواد اوليه چيزي را به وجود آوردن.</a:t>
                      </a:r>
                      <a:endParaRPr lang="en-US" sz="180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خلق</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r h="459637">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تاريكي ظلماني شب</a:t>
                      </a:r>
                      <a:endParaRPr lang="en-US" sz="180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غاسق</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r h="606821">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وقبه گودالى است در سنگ كه در آن آب جمع مي‌شود و علتش اين است که در واژه وقب، داخل شدن وجود دارد.</a:t>
                      </a:r>
                      <a:endParaRPr lang="en-US" sz="1800" dirty="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وقب</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r h="459637">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با دميدن مقدارى از آب دهان بيرون انداخته شود. </a:t>
                      </a:r>
                      <a:endParaRPr lang="en-US" sz="180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نفث</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r h="459637">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بستن ريسمان</a:t>
                      </a:r>
                      <a:endParaRPr lang="en-US" sz="180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عقد</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r h="459637">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بدخواه</a:t>
                      </a:r>
                      <a:endParaRPr lang="en-US" sz="1800" dirty="0">
                        <a:effectLst/>
                        <a:latin typeface="Calibri"/>
                        <a:ea typeface="Calibri"/>
                        <a:cs typeface="B Nazanin"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800" b="1" dirty="0">
                          <a:solidFill>
                            <a:schemeClr val="bg1"/>
                          </a:solidFill>
                          <a:effectLst/>
                          <a:latin typeface="MMA_Mitra"/>
                          <a:ea typeface="Calibri"/>
                          <a:cs typeface="B Lotus"/>
                        </a:rPr>
                        <a:t>حاسد</a:t>
                      </a:r>
                      <a:endParaRPr lang="en-US" sz="1800" b="1" dirty="0">
                        <a:solidFill>
                          <a:schemeClr val="bg1"/>
                        </a:solidFill>
                        <a:effectLst/>
                        <a:latin typeface="Calibri"/>
                        <a:ea typeface="Calibri"/>
                        <a:cs typeface="Arial"/>
                      </a:endParaRPr>
                    </a:p>
                  </a:txBody>
                  <a:tcPr marL="68580" marR="68580" marT="0" marB="0" anchor="ctr">
                    <a:solidFill>
                      <a:schemeClr val="accent1"/>
                    </a:solidFill>
                  </a:tcPr>
                </a:tc>
              </a:tr>
            </a:tbl>
          </a:graphicData>
        </a:graphic>
      </p:graphicFrame>
    </p:spTree>
    <p:extLst>
      <p:ext uri="{BB962C8B-B14F-4D97-AF65-F5344CB8AC3E}">
        <p14:creationId xmlns:p14="http://schemas.microsoft.com/office/powerpoint/2010/main" val="3903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1506973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581118608"/>
              </p:ext>
            </p:extLst>
          </p:nvPr>
        </p:nvGraphicFramePr>
        <p:xfrm>
          <a:off x="396429" y="1124744"/>
          <a:ext cx="7416824"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2"/>
          <p:cNvSpPr>
            <a:spLocks noGrp="1"/>
          </p:cNvSpPr>
          <p:nvPr>
            <p:ph type="title"/>
          </p:nvPr>
        </p:nvSpPr>
        <p:spPr/>
        <p:txBody>
          <a:bodyPr/>
          <a:lstStyle/>
          <a:p>
            <a:r>
              <a:rPr lang="fa-IR" dirty="0"/>
              <a:t>ج: ارتباط بین کلمات سوره</a:t>
            </a:r>
            <a:endParaRPr lang="en-US" dirty="0"/>
          </a:p>
        </p:txBody>
      </p:sp>
    </p:spTree>
    <p:extLst>
      <p:ext uri="{BB962C8B-B14F-4D97-AF65-F5344CB8AC3E}">
        <p14:creationId xmlns:p14="http://schemas.microsoft.com/office/powerpoint/2010/main" val="3903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8AAB4CCB-5E52-45AC-823C-3DE9589F93F1}"/>
                                            </p:graphicEl>
                                          </p:spTgt>
                                        </p:tgtEl>
                                        <p:attrNameLst>
                                          <p:attrName>style.visibility</p:attrName>
                                        </p:attrNameLst>
                                      </p:cBhvr>
                                      <p:to>
                                        <p:strVal val="visible"/>
                                      </p:to>
                                    </p:set>
                                    <p:animEffect transition="in" filter="fade">
                                      <p:cBhvr>
                                        <p:cTn id="7" dur="750"/>
                                        <p:tgtEl>
                                          <p:spTgt spid="4">
                                            <p:graphicEl>
                                              <a:dgm id="{8AAB4CCB-5E52-45AC-823C-3DE9589F93F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274D9D2E-44EB-4225-977D-91C2279A3D89}"/>
                                            </p:graphicEl>
                                          </p:spTgt>
                                        </p:tgtEl>
                                        <p:attrNameLst>
                                          <p:attrName>style.visibility</p:attrName>
                                        </p:attrNameLst>
                                      </p:cBhvr>
                                      <p:to>
                                        <p:strVal val="visible"/>
                                      </p:to>
                                    </p:set>
                                    <p:animEffect transition="in" filter="fade">
                                      <p:cBhvr>
                                        <p:cTn id="10" dur="750"/>
                                        <p:tgtEl>
                                          <p:spTgt spid="4">
                                            <p:graphicEl>
                                              <a:dgm id="{274D9D2E-44EB-4225-977D-91C2279A3D8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11789E7B-4D37-4FC1-8FFF-9B660D4F1356}"/>
                                            </p:graphicEl>
                                          </p:spTgt>
                                        </p:tgtEl>
                                        <p:attrNameLst>
                                          <p:attrName>style.visibility</p:attrName>
                                        </p:attrNameLst>
                                      </p:cBhvr>
                                      <p:to>
                                        <p:strVal val="visible"/>
                                      </p:to>
                                    </p:set>
                                    <p:animEffect transition="in" filter="fade">
                                      <p:cBhvr>
                                        <p:cTn id="13" dur="750"/>
                                        <p:tgtEl>
                                          <p:spTgt spid="4">
                                            <p:graphicEl>
                                              <a:dgm id="{11789E7B-4D37-4FC1-8FFF-9B660D4F1356}"/>
                                            </p:graphicEl>
                                          </p:spTgt>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4">
                                            <p:graphicEl>
                                              <a:dgm id="{04178050-7886-402C-8523-60926F87937F}"/>
                                            </p:graphicEl>
                                          </p:spTgt>
                                        </p:tgtEl>
                                        <p:attrNameLst>
                                          <p:attrName>style.visibility</p:attrName>
                                        </p:attrNameLst>
                                      </p:cBhvr>
                                      <p:to>
                                        <p:strVal val="visible"/>
                                      </p:to>
                                    </p:set>
                                    <p:animEffect transition="in" filter="fade">
                                      <p:cBhvr>
                                        <p:cTn id="17" dur="750"/>
                                        <p:tgtEl>
                                          <p:spTgt spid="4">
                                            <p:graphicEl>
                                              <a:dgm id="{04178050-7886-402C-8523-60926F87937F}"/>
                                            </p:graphic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B5141E4B-5DED-4C94-A34B-9DB5FF090D50}"/>
                                            </p:graphicEl>
                                          </p:spTgt>
                                        </p:tgtEl>
                                        <p:attrNameLst>
                                          <p:attrName>style.visibility</p:attrName>
                                        </p:attrNameLst>
                                      </p:cBhvr>
                                      <p:to>
                                        <p:strVal val="visible"/>
                                      </p:to>
                                    </p:set>
                                    <p:animEffect transition="in" filter="fade">
                                      <p:cBhvr>
                                        <p:cTn id="21" dur="750"/>
                                        <p:tgtEl>
                                          <p:spTgt spid="4">
                                            <p:graphicEl>
                                              <a:dgm id="{B5141E4B-5DED-4C94-A34B-9DB5FF090D50}"/>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D86AD699-184C-433A-B987-DE60BB402653}"/>
                                            </p:graphicEl>
                                          </p:spTgt>
                                        </p:tgtEl>
                                        <p:attrNameLst>
                                          <p:attrName>style.visibility</p:attrName>
                                        </p:attrNameLst>
                                      </p:cBhvr>
                                      <p:to>
                                        <p:strVal val="visible"/>
                                      </p:to>
                                    </p:set>
                                    <p:animEffect transition="in" filter="fade">
                                      <p:cBhvr>
                                        <p:cTn id="24" dur="750"/>
                                        <p:tgtEl>
                                          <p:spTgt spid="4">
                                            <p:graphicEl>
                                              <a:dgm id="{D86AD699-184C-433A-B987-DE60BB4026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 </a:t>
            </a:r>
            <a:r>
              <a:rPr lang="fa-IR" dirty="0"/>
              <a:t>ارتباط بین </a:t>
            </a:r>
            <a:r>
              <a:rPr lang="fa-IR" dirty="0" smtClean="0"/>
              <a:t>کلمات سوره: الف. </a:t>
            </a:r>
            <a:r>
              <a:rPr lang="fa-IR" sz="2800" dirty="0" smtClean="0"/>
              <a:t>اعراب سوره</a:t>
            </a:r>
            <a:endParaRPr lang="fa-IR" sz="2800" dirty="0"/>
          </a:p>
        </p:txBody>
      </p:sp>
      <p:graphicFrame>
        <p:nvGraphicFramePr>
          <p:cNvPr id="6" name="Diagram 5"/>
          <p:cNvGraphicFramePr/>
          <p:nvPr>
            <p:extLst>
              <p:ext uri="{D42A27DB-BD31-4B8C-83A1-F6EECF244321}">
                <p14:modId xmlns:p14="http://schemas.microsoft.com/office/powerpoint/2010/main" val="3804737919"/>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fa-IR" sz="2000" b="1" dirty="0" smtClean="0">
              <a:solidFill>
                <a:srgbClr val="00B0F0"/>
              </a:solidFill>
            </a:endParaRPr>
          </a:p>
          <a:p>
            <a:r>
              <a:rPr lang="fa-IR" sz="2000" b="1" dirty="0" smtClean="0">
                <a:solidFill>
                  <a:srgbClr val="00B0F0"/>
                </a:solidFill>
              </a:rPr>
              <a:t>(</a:t>
            </a:r>
            <a:r>
              <a:rPr lang="fa-IR" sz="2000" b="1" dirty="0">
                <a:solidFill>
                  <a:srgbClr val="00B0F0"/>
                </a:solidFill>
              </a:rPr>
              <a:t>قُل أَعُوذُ بِرَبِّ الفَلَقِ مِن شَرِّ ما خَلَقَ) </a:t>
            </a:r>
            <a:endParaRPr lang="fa-IR" sz="2000" b="1" dirty="0" smtClean="0">
              <a:solidFill>
                <a:srgbClr val="00B0F0"/>
              </a:solidFill>
            </a:endParaRPr>
          </a:p>
          <a:p>
            <a:r>
              <a:rPr lang="fa-IR" dirty="0" smtClean="0"/>
              <a:t>«قل</a:t>
            </a:r>
            <a:r>
              <a:rPr lang="fa-IR" dirty="0"/>
              <a:t>» فعل امر و فاعل آن مستتر است و تقدير آن «أنت» است و جمله «أعوذ» مقول قول يا مفعول است. أعوذ نيز فعل مضارع مرفوع و فاعل آن مستتر و تقدير آن «أنا» است و «برب الفلق» متعلق به أعوذ و «من شر» متعلق به أعوذ است و «ما» اسم موصول و مضاف إليه است و جمله «خلق» صله و ضمير عائد آن محذوف است؛ يعني خَلَقه بوده است و «ما» ممكن است مصدريه باشد. </a:t>
            </a:r>
            <a:endParaRPr lang="fa-IR" dirty="0" smtClean="0"/>
          </a:p>
          <a:p>
            <a:endParaRPr lang="fa-IR" dirty="0" smtClean="0"/>
          </a:p>
          <a:p>
            <a:r>
              <a:rPr lang="fa-IR" sz="2000" b="1" dirty="0">
                <a:solidFill>
                  <a:srgbClr val="00B0F0"/>
                </a:solidFill>
              </a:rPr>
              <a:t>(وَ مِن شَرِّ غاسِقٍ إِذا وَقَبَ) </a:t>
            </a:r>
            <a:endParaRPr lang="fa-IR" sz="2000" b="1" dirty="0" smtClean="0">
              <a:solidFill>
                <a:srgbClr val="00B0F0"/>
              </a:solidFill>
            </a:endParaRPr>
          </a:p>
          <a:p>
            <a:r>
              <a:rPr lang="fa-IR" dirty="0"/>
              <a:t>عطف بر قبل است و «إذا» ظرف است و جمله «وقب» در محل جر بوده و به اذا اضافه شده است</a:t>
            </a:r>
            <a:r>
              <a:rPr lang="fa-IR" dirty="0" smtClean="0"/>
              <a:t>.</a:t>
            </a:r>
          </a:p>
          <a:p>
            <a:endParaRPr lang="fa-IR" dirty="0" smtClean="0"/>
          </a:p>
          <a:p>
            <a:r>
              <a:rPr lang="fa-IR" sz="2000" b="1" dirty="0">
                <a:solidFill>
                  <a:srgbClr val="00B0F0"/>
                </a:solidFill>
              </a:rPr>
              <a:t>(وَ مِن شَرِّ النَّفَّاثاتِ فِي العُقَدِ) </a:t>
            </a:r>
            <a:endParaRPr lang="fa-IR" sz="2000" b="1" dirty="0" smtClean="0">
              <a:solidFill>
                <a:srgbClr val="00B0F0"/>
              </a:solidFill>
            </a:endParaRPr>
          </a:p>
          <a:p>
            <a:r>
              <a:rPr lang="fa-IR" dirty="0"/>
              <a:t>عطف بر قبل است و «في العقد» متعلق به النفاثات </a:t>
            </a:r>
            <a:r>
              <a:rPr lang="fa-IR" dirty="0" smtClean="0"/>
              <a:t>است.</a:t>
            </a:r>
          </a:p>
          <a:p>
            <a:endParaRPr lang="fa-IR" dirty="0" smtClean="0"/>
          </a:p>
          <a:p>
            <a:pPr lvl="0"/>
            <a:r>
              <a:rPr lang="fa-IR" sz="2000" b="1" dirty="0">
                <a:solidFill>
                  <a:srgbClr val="00B0F0"/>
                </a:solidFill>
              </a:rPr>
              <a:t>(وَ مِن شَرِّ حاسِدٍ إِذا </a:t>
            </a:r>
            <a:r>
              <a:rPr lang="fa-IR" sz="2000" b="1" dirty="0" smtClean="0">
                <a:solidFill>
                  <a:srgbClr val="00B0F0"/>
                </a:solidFill>
              </a:rPr>
              <a:t>حَسَدَ</a:t>
            </a:r>
          </a:p>
          <a:p>
            <a:pPr lvl="0"/>
            <a:r>
              <a:rPr lang="fa-IR" dirty="0"/>
              <a:t>عطف بر قبل است.</a:t>
            </a:r>
          </a:p>
        </p:txBody>
      </p:sp>
    </p:spTree>
    <p:extLst>
      <p:ext uri="{BB962C8B-B14F-4D97-AF65-F5344CB8AC3E}">
        <p14:creationId xmlns:p14="http://schemas.microsoft.com/office/powerpoint/2010/main" val="304708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par>
                          <p:cTn id="8" fill="hold">
                            <p:stCondLst>
                              <p:cond delay="1250"/>
                            </p:stCondLst>
                            <p:childTnLst>
                              <p:par>
                                <p:cTn id="9" presetID="10" presetClass="entr" presetSubtype="0" fill="hold" grpId="0"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750"/>
                                        <p:tgtEl>
                                          <p:spTgt spid="3">
                                            <p:txEl>
                                              <p:pRg st="4" end="4"/>
                                            </p:txEl>
                                          </p:spTgt>
                                        </p:tgtEl>
                                      </p:cBhvr>
                                    </p:animEffect>
                                  </p:childTnLst>
                                </p:cTn>
                              </p:par>
                            </p:childTnLst>
                          </p:cTn>
                        </p:par>
                        <p:par>
                          <p:cTn id="16" fill="hold">
                            <p:stCondLst>
                              <p:cond delay="3750"/>
                            </p:stCondLst>
                            <p:childTnLst>
                              <p:par>
                                <p:cTn id="17" presetID="10" presetClass="entr" presetSubtype="0" fill="hold" grpId="0" nodeType="after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750"/>
                                        <p:tgtEl>
                                          <p:spTgt spid="3">
                                            <p:txEl>
                                              <p:pRg st="5" end="5"/>
                                            </p:txEl>
                                          </p:spTgt>
                                        </p:tgtEl>
                                      </p:cBhvr>
                                    </p:animEffect>
                                  </p:childTnLst>
                                </p:cTn>
                              </p:par>
                            </p:childTnLst>
                          </p:cTn>
                        </p:par>
                        <p:par>
                          <p:cTn id="20" fill="hold">
                            <p:stCondLst>
                              <p:cond delay="5000"/>
                            </p:stCondLst>
                            <p:childTnLst>
                              <p:par>
                                <p:cTn id="21" presetID="10" presetClass="entr" presetSubtype="0" fill="hold" grpId="0" nodeType="afterEffect">
                                  <p:stCondLst>
                                    <p:cond delay="50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750"/>
                                        <p:tgtEl>
                                          <p:spTgt spid="3">
                                            <p:txEl>
                                              <p:pRg st="7" end="7"/>
                                            </p:txEl>
                                          </p:spTgt>
                                        </p:tgtEl>
                                      </p:cBhvr>
                                    </p:animEffect>
                                  </p:childTnLst>
                                </p:cTn>
                              </p:par>
                            </p:childTnLst>
                          </p:cTn>
                        </p:par>
                        <p:par>
                          <p:cTn id="24" fill="hold">
                            <p:stCondLst>
                              <p:cond delay="6250"/>
                            </p:stCondLst>
                            <p:childTnLst>
                              <p:par>
                                <p:cTn id="25" presetID="10" presetClass="entr" presetSubtype="0" fill="hold" grpId="0" nodeType="afterEffect">
                                  <p:stCondLst>
                                    <p:cond delay="50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750"/>
                                        <p:tgtEl>
                                          <p:spTgt spid="3">
                                            <p:txEl>
                                              <p:pRg st="8" end="8"/>
                                            </p:txEl>
                                          </p:spTgt>
                                        </p:tgtEl>
                                      </p:cBhvr>
                                    </p:animEffect>
                                  </p:childTnLst>
                                </p:cTn>
                              </p:par>
                            </p:childTnLst>
                          </p:cTn>
                        </p:par>
                        <p:par>
                          <p:cTn id="28" fill="hold">
                            <p:stCondLst>
                              <p:cond delay="7500"/>
                            </p:stCondLst>
                            <p:childTnLst>
                              <p:par>
                                <p:cTn id="29" presetID="10" presetClass="entr" presetSubtype="0" fill="hold" grpId="0" nodeType="afterEffect">
                                  <p:stCondLst>
                                    <p:cond delay="50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750"/>
                                        <p:tgtEl>
                                          <p:spTgt spid="3">
                                            <p:txEl>
                                              <p:pRg st="10" end="10"/>
                                            </p:txEl>
                                          </p:spTgt>
                                        </p:tgtEl>
                                      </p:cBhvr>
                                    </p:animEffect>
                                  </p:childTnLst>
                                </p:cTn>
                              </p:par>
                            </p:childTnLst>
                          </p:cTn>
                        </p:par>
                        <p:par>
                          <p:cTn id="32" fill="hold">
                            <p:stCondLst>
                              <p:cond delay="8750"/>
                            </p:stCondLst>
                            <p:childTnLst>
                              <p:par>
                                <p:cTn id="33" presetID="10" presetClass="entr" presetSubtype="0" fill="hold" grpId="0" nodeType="afterEffect">
                                  <p:stCondLst>
                                    <p:cond delay="50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75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ج: ارتباط بین کلمات سوره: ب. </a:t>
            </a:r>
            <a:r>
              <a:rPr lang="fa-IR" sz="2400" dirty="0" smtClean="0"/>
              <a:t>تصویرسازی کلمات در ارتباط با هم</a:t>
            </a:r>
            <a:endParaRPr lang="fa-IR" sz="2400" dirty="0"/>
          </a:p>
        </p:txBody>
      </p:sp>
      <p:graphicFrame>
        <p:nvGraphicFramePr>
          <p:cNvPr id="6" name="Diagram 5"/>
          <p:cNvGraphicFramePr/>
          <p:nvPr>
            <p:extLst>
              <p:ext uri="{D42A27DB-BD31-4B8C-83A1-F6EECF244321}">
                <p14:modId xmlns:p14="http://schemas.microsoft.com/office/powerpoint/2010/main" val="78302241"/>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336908741"/>
              </p:ext>
            </p:extLst>
          </p:nvPr>
        </p:nvGraphicFramePr>
        <p:xfrm>
          <a:off x="36389" y="1052736"/>
          <a:ext cx="8496944" cy="5328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64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770F9FF8-B1D8-47FD-8F43-E4D8B1780A46}"/>
                                            </p:graphicEl>
                                          </p:spTgt>
                                        </p:tgtEl>
                                        <p:attrNameLst>
                                          <p:attrName>style.visibility</p:attrName>
                                        </p:attrNameLst>
                                      </p:cBhvr>
                                      <p:to>
                                        <p:strVal val="visible"/>
                                      </p:to>
                                    </p:set>
                                    <p:animEffect transition="in" filter="fade">
                                      <p:cBhvr>
                                        <p:cTn id="7" dur="1000"/>
                                        <p:tgtEl>
                                          <p:spTgt spid="4">
                                            <p:graphicEl>
                                              <a:dgm id="{770F9FF8-B1D8-47FD-8F43-E4D8B1780A46}"/>
                                            </p:graphicEl>
                                          </p:spTgt>
                                        </p:tgtEl>
                                      </p:cBhvr>
                                    </p:animEffect>
                                    <p:anim calcmode="lin" valueType="num">
                                      <p:cBhvr>
                                        <p:cTn id="8" dur="1000" fill="hold"/>
                                        <p:tgtEl>
                                          <p:spTgt spid="4">
                                            <p:graphicEl>
                                              <a:dgm id="{770F9FF8-B1D8-47FD-8F43-E4D8B1780A46}"/>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770F9FF8-B1D8-47FD-8F43-E4D8B1780A46}"/>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4AB5E329-BBA5-4888-A372-2BA3F40FF516}"/>
                                            </p:graphicEl>
                                          </p:spTgt>
                                        </p:tgtEl>
                                        <p:attrNameLst>
                                          <p:attrName>style.visibility</p:attrName>
                                        </p:attrNameLst>
                                      </p:cBhvr>
                                      <p:to>
                                        <p:strVal val="visible"/>
                                      </p:to>
                                    </p:set>
                                    <p:animEffect transition="in" filter="fade">
                                      <p:cBhvr>
                                        <p:cTn id="13" dur="1500"/>
                                        <p:tgtEl>
                                          <p:spTgt spid="4">
                                            <p:graphicEl>
                                              <a:dgm id="{4AB5E329-BBA5-4888-A372-2BA3F40FF516}"/>
                                            </p:graphicEl>
                                          </p:spTgt>
                                        </p:tgtEl>
                                      </p:cBhvr>
                                    </p:animEffect>
                                    <p:anim calcmode="lin" valueType="num">
                                      <p:cBhvr>
                                        <p:cTn id="14" dur="1500" fill="hold"/>
                                        <p:tgtEl>
                                          <p:spTgt spid="4">
                                            <p:graphicEl>
                                              <a:dgm id="{4AB5E329-BBA5-4888-A372-2BA3F40FF516}"/>
                                            </p:graphicEl>
                                          </p:spTgt>
                                        </p:tgtEl>
                                        <p:attrNameLst>
                                          <p:attrName>ppt_x</p:attrName>
                                        </p:attrNameLst>
                                      </p:cBhvr>
                                      <p:tavLst>
                                        <p:tav tm="0">
                                          <p:val>
                                            <p:strVal val="#ppt_x"/>
                                          </p:val>
                                        </p:tav>
                                        <p:tav tm="100000">
                                          <p:val>
                                            <p:strVal val="#ppt_x"/>
                                          </p:val>
                                        </p:tav>
                                      </p:tavLst>
                                    </p:anim>
                                    <p:anim calcmode="lin" valueType="num">
                                      <p:cBhvr>
                                        <p:cTn id="15" dur="1500" fill="hold"/>
                                        <p:tgtEl>
                                          <p:spTgt spid="4">
                                            <p:graphicEl>
                                              <a:dgm id="{4AB5E329-BBA5-4888-A372-2BA3F40FF516}"/>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4D7DDA05-F0DB-465C-8D80-62FB9A8D01D9}"/>
                                            </p:graphicEl>
                                          </p:spTgt>
                                        </p:tgtEl>
                                        <p:attrNameLst>
                                          <p:attrName>style.visibility</p:attrName>
                                        </p:attrNameLst>
                                      </p:cBhvr>
                                      <p:to>
                                        <p:strVal val="visible"/>
                                      </p:to>
                                    </p:set>
                                    <p:animEffect transition="in" filter="fade">
                                      <p:cBhvr>
                                        <p:cTn id="19" dur="1000"/>
                                        <p:tgtEl>
                                          <p:spTgt spid="4">
                                            <p:graphicEl>
                                              <a:dgm id="{4D7DDA05-F0DB-465C-8D80-62FB9A8D01D9}"/>
                                            </p:graphicEl>
                                          </p:spTgt>
                                        </p:tgtEl>
                                      </p:cBhvr>
                                    </p:animEffect>
                                    <p:anim calcmode="lin" valueType="num">
                                      <p:cBhvr>
                                        <p:cTn id="20" dur="1000" fill="hold"/>
                                        <p:tgtEl>
                                          <p:spTgt spid="4">
                                            <p:graphicEl>
                                              <a:dgm id="{4D7DDA05-F0DB-465C-8D80-62FB9A8D01D9}"/>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4D7DDA05-F0DB-465C-8D80-62FB9A8D01D9}"/>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4">
                                            <p:graphicEl>
                                              <a:dgm id="{8B2CCD5D-37F1-41B1-9D26-2BAFCCB60AFE}"/>
                                            </p:graphicEl>
                                          </p:spTgt>
                                        </p:tgtEl>
                                        <p:attrNameLst>
                                          <p:attrName>style.visibility</p:attrName>
                                        </p:attrNameLst>
                                      </p:cBhvr>
                                      <p:to>
                                        <p:strVal val="visible"/>
                                      </p:to>
                                    </p:set>
                                    <p:animEffect transition="in" filter="fade">
                                      <p:cBhvr>
                                        <p:cTn id="25" dur="1500"/>
                                        <p:tgtEl>
                                          <p:spTgt spid="4">
                                            <p:graphicEl>
                                              <a:dgm id="{8B2CCD5D-37F1-41B1-9D26-2BAFCCB60AFE}"/>
                                            </p:graphicEl>
                                          </p:spTgt>
                                        </p:tgtEl>
                                      </p:cBhvr>
                                    </p:animEffect>
                                    <p:anim calcmode="lin" valueType="num">
                                      <p:cBhvr>
                                        <p:cTn id="26" dur="1500" fill="hold"/>
                                        <p:tgtEl>
                                          <p:spTgt spid="4">
                                            <p:graphicEl>
                                              <a:dgm id="{8B2CCD5D-37F1-41B1-9D26-2BAFCCB60AFE}"/>
                                            </p:graphicEl>
                                          </p:spTgt>
                                        </p:tgtEl>
                                        <p:attrNameLst>
                                          <p:attrName>ppt_x</p:attrName>
                                        </p:attrNameLst>
                                      </p:cBhvr>
                                      <p:tavLst>
                                        <p:tav tm="0">
                                          <p:val>
                                            <p:strVal val="#ppt_x"/>
                                          </p:val>
                                        </p:tav>
                                        <p:tav tm="100000">
                                          <p:val>
                                            <p:strVal val="#ppt_x"/>
                                          </p:val>
                                        </p:tav>
                                      </p:tavLst>
                                    </p:anim>
                                    <p:anim calcmode="lin" valueType="num">
                                      <p:cBhvr>
                                        <p:cTn id="27" dur="1500" fill="hold"/>
                                        <p:tgtEl>
                                          <p:spTgt spid="4">
                                            <p:graphicEl>
                                              <a:dgm id="{8B2CCD5D-37F1-41B1-9D26-2BAFCCB60AFE}"/>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graphicEl>
                                              <a:dgm id="{CDA651D6-F261-4BDC-B45E-2610290EECC5}"/>
                                            </p:graphicEl>
                                          </p:spTgt>
                                        </p:tgtEl>
                                        <p:attrNameLst>
                                          <p:attrName>style.visibility</p:attrName>
                                        </p:attrNameLst>
                                      </p:cBhvr>
                                      <p:to>
                                        <p:strVal val="visible"/>
                                      </p:to>
                                    </p:set>
                                    <p:animEffect transition="in" filter="fade">
                                      <p:cBhvr>
                                        <p:cTn id="32" dur="1500"/>
                                        <p:tgtEl>
                                          <p:spTgt spid="4">
                                            <p:graphicEl>
                                              <a:dgm id="{CDA651D6-F261-4BDC-B45E-2610290EECC5}"/>
                                            </p:graphicEl>
                                          </p:spTgt>
                                        </p:tgtEl>
                                      </p:cBhvr>
                                    </p:animEffect>
                                    <p:anim calcmode="lin" valueType="num">
                                      <p:cBhvr>
                                        <p:cTn id="33" dur="1500" fill="hold"/>
                                        <p:tgtEl>
                                          <p:spTgt spid="4">
                                            <p:graphicEl>
                                              <a:dgm id="{CDA651D6-F261-4BDC-B45E-2610290EECC5}"/>
                                            </p:graphicEl>
                                          </p:spTgt>
                                        </p:tgtEl>
                                        <p:attrNameLst>
                                          <p:attrName>ppt_x</p:attrName>
                                        </p:attrNameLst>
                                      </p:cBhvr>
                                      <p:tavLst>
                                        <p:tav tm="0">
                                          <p:val>
                                            <p:strVal val="#ppt_x"/>
                                          </p:val>
                                        </p:tav>
                                        <p:tav tm="100000">
                                          <p:val>
                                            <p:strVal val="#ppt_x"/>
                                          </p:val>
                                        </p:tav>
                                      </p:tavLst>
                                    </p:anim>
                                    <p:anim calcmode="lin" valueType="num">
                                      <p:cBhvr>
                                        <p:cTn id="34" dur="1500" fill="hold"/>
                                        <p:tgtEl>
                                          <p:spTgt spid="4">
                                            <p:graphicEl>
                                              <a:dgm id="{CDA651D6-F261-4BDC-B45E-2610290EECC5}"/>
                                            </p:graphic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graphicEl>
                                              <a:dgm id="{6A833313-16A0-4F94-A254-44C96936A6B8}"/>
                                            </p:graphicEl>
                                          </p:spTgt>
                                        </p:tgtEl>
                                        <p:attrNameLst>
                                          <p:attrName>style.visibility</p:attrName>
                                        </p:attrNameLst>
                                      </p:cBhvr>
                                      <p:to>
                                        <p:strVal val="visible"/>
                                      </p:to>
                                    </p:set>
                                    <p:animEffect transition="in" filter="fade">
                                      <p:cBhvr>
                                        <p:cTn id="39" dur="1500"/>
                                        <p:tgtEl>
                                          <p:spTgt spid="4">
                                            <p:graphicEl>
                                              <a:dgm id="{6A833313-16A0-4F94-A254-44C96936A6B8}"/>
                                            </p:graphicEl>
                                          </p:spTgt>
                                        </p:tgtEl>
                                      </p:cBhvr>
                                    </p:animEffect>
                                    <p:anim calcmode="lin" valueType="num">
                                      <p:cBhvr>
                                        <p:cTn id="40" dur="1500" fill="hold"/>
                                        <p:tgtEl>
                                          <p:spTgt spid="4">
                                            <p:graphicEl>
                                              <a:dgm id="{6A833313-16A0-4F94-A254-44C96936A6B8}"/>
                                            </p:graphicEl>
                                          </p:spTgt>
                                        </p:tgtEl>
                                        <p:attrNameLst>
                                          <p:attrName>ppt_x</p:attrName>
                                        </p:attrNameLst>
                                      </p:cBhvr>
                                      <p:tavLst>
                                        <p:tav tm="0">
                                          <p:val>
                                            <p:strVal val="#ppt_x"/>
                                          </p:val>
                                        </p:tav>
                                        <p:tav tm="100000">
                                          <p:val>
                                            <p:strVal val="#ppt_x"/>
                                          </p:val>
                                        </p:tav>
                                      </p:tavLst>
                                    </p:anim>
                                    <p:anim calcmode="lin" valueType="num">
                                      <p:cBhvr>
                                        <p:cTn id="41" dur="1500" fill="hold"/>
                                        <p:tgtEl>
                                          <p:spTgt spid="4">
                                            <p:graphicEl>
                                              <a:dgm id="{6A833313-16A0-4F94-A254-44C96936A6B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مرحله دوم: گزاره نویسی </a:t>
            </a:r>
            <a:endParaRPr lang="en-US" dirty="0"/>
          </a:p>
        </p:txBody>
      </p:sp>
      <p:graphicFrame>
        <p:nvGraphicFramePr>
          <p:cNvPr id="6" name="Diagram 5"/>
          <p:cNvGraphicFramePr/>
          <p:nvPr>
            <p:extLst>
              <p:ext uri="{D42A27DB-BD31-4B8C-83A1-F6EECF244321}">
                <p14:modId xmlns:p14="http://schemas.microsoft.com/office/powerpoint/2010/main" val="315896527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193360630"/>
              </p:ext>
            </p:extLst>
          </p:nvPr>
        </p:nvGraphicFramePr>
        <p:xfrm>
          <a:off x="212725" y="1556792"/>
          <a:ext cx="8173293" cy="4615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245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7">
                                            <p:graphicEl>
                                              <a:dgm id="{E4A3869A-7376-4C83-B44A-1FFA10856E00}"/>
                                            </p:graphicEl>
                                          </p:spTgt>
                                        </p:tgtEl>
                                        <p:attrNameLst>
                                          <p:attrName>style.visibility</p:attrName>
                                        </p:attrNameLst>
                                      </p:cBhvr>
                                      <p:to>
                                        <p:strVal val="visible"/>
                                      </p:to>
                                    </p:set>
                                    <p:anim calcmode="lin" valueType="num">
                                      <p:cBhvr additive="base">
                                        <p:cTn id="7" dur="1000" fill="hold"/>
                                        <p:tgtEl>
                                          <p:spTgt spid="7">
                                            <p:graphicEl>
                                              <a:dgm id="{E4A3869A-7376-4C83-B44A-1FFA10856E00}"/>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graphicEl>
                                              <a:dgm id="{E4A3869A-7376-4C83-B44A-1FFA10856E00}"/>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500"/>
                                  </p:stCondLst>
                                  <p:childTnLst>
                                    <p:set>
                                      <p:cBhvr>
                                        <p:cTn id="12" dur="1" fill="hold">
                                          <p:stCondLst>
                                            <p:cond delay="0"/>
                                          </p:stCondLst>
                                        </p:cTn>
                                        <p:tgtEl>
                                          <p:spTgt spid="7">
                                            <p:graphicEl>
                                              <a:dgm id="{BAB4F041-1958-45BB-B5BD-C14D89A1227F}"/>
                                            </p:graphicEl>
                                          </p:spTgt>
                                        </p:tgtEl>
                                        <p:attrNameLst>
                                          <p:attrName>style.visibility</p:attrName>
                                        </p:attrNameLst>
                                      </p:cBhvr>
                                      <p:to>
                                        <p:strVal val="visible"/>
                                      </p:to>
                                    </p:set>
                                    <p:anim calcmode="lin" valueType="num">
                                      <p:cBhvr additive="base">
                                        <p:cTn id="13" dur="1000" fill="hold"/>
                                        <p:tgtEl>
                                          <p:spTgt spid="7">
                                            <p:graphicEl>
                                              <a:dgm id="{BAB4F041-1958-45BB-B5BD-C14D89A1227F}"/>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7">
                                            <p:graphicEl>
                                              <a:dgm id="{BAB4F041-1958-45BB-B5BD-C14D89A1227F}"/>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500"/>
                                  </p:stCondLst>
                                  <p:childTnLst>
                                    <p:set>
                                      <p:cBhvr>
                                        <p:cTn id="16" dur="1" fill="hold">
                                          <p:stCondLst>
                                            <p:cond delay="0"/>
                                          </p:stCondLst>
                                        </p:cTn>
                                        <p:tgtEl>
                                          <p:spTgt spid="7">
                                            <p:graphicEl>
                                              <a:dgm id="{7728860B-D076-463C-B21F-391E82C169D3}"/>
                                            </p:graphicEl>
                                          </p:spTgt>
                                        </p:tgtEl>
                                        <p:attrNameLst>
                                          <p:attrName>style.visibility</p:attrName>
                                        </p:attrNameLst>
                                      </p:cBhvr>
                                      <p:to>
                                        <p:strVal val="visible"/>
                                      </p:to>
                                    </p:set>
                                    <p:anim calcmode="lin" valueType="num">
                                      <p:cBhvr additive="base">
                                        <p:cTn id="17" dur="1000" fill="hold"/>
                                        <p:tgtEl>
                                          <p:spTgt spid="7">
                                            <p:graphicEl>
                                              <a:dgm id="{7728860B-D076-463C-B21F-391E82C169D3}"/>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
                                            <p:graphicEl>
                                              <a:dgm id="{7728860B-D076-463C-B21F-391E82C169D3}"/>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7">
                                            <p:graphicEl>
                                              <a:dgm id="{AA96A4E6-5AEF-44A5-B50A-38A845EA39B6}"/>
                                            </p:graphicEl>
                                          </p:spTgt>
                                        </p:tgtEl>
                                        <p:attrNameLst>
                                          <p:attrName>style.visibility</p:attrName>
                                        </p:attrNameLst>
                                      </p:cBhvr>
                                      <p:to>
                                        <p:strVal val="visible"/>
                                      </p:to>
                                    </p:set>
                                    <p:anim calcmode="lin" valueType="num">
                                      <p:cBhvr additive="base">
                                        <p:cTn id="21" dur="1000" fill="hold"/>
                                        <p:tgtEl>
                                          <p:spTgt spid="7">
                                            <p:graphicEl>
                                              <a:dgm id="{AA96A4E6-5AEF-44A5-B50A-38A845EA39B6}"/>
                                            </p:graphic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7">
                                            <p:graphicEl>
                                              <a:dgm id="{AA96A4E6-5AEF-44A5-B50A-38A845EA39B6}"/>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7">
                                            <p:graphicEl>
                                              <a:dgm id="{B58F1CAC-4796-425B-962C-F341626D8611}"/>
                                            </p:graphicEl>
                                          </p:spTgt>
                                        </p:tgtEl>
                                        <p:attrNameLst>
                                          <p:attrName>style.visibility</p:attrName>
                                        </p:attrNameLst>
                                      </p:cBhvr>
                                      <p:to>
                                        <p:strVal val="visible"/>
                                      </p:to>
                                    </p:set>
                                    <p:anim calcmode="lin" valueType="num">
                                      <p:cBhvr additive="base">
                                        <p:cTn id="25" dur="1000" fill="hold"/>
                                        <p:tgtEl>
                                          <p:spTgt spid="7">
                                            <p:graphicEl>
                                              <a:dgm id="{B58F1CAC-4796-425B-962C-F341626D8611}"/>
                                            </p:graphic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
                                            <p:graphicEl>
                                              <a:dgm id="{B58F1CAC-4796-425B-962C-F341626D8611}"/>
                                            </p:graphic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500"/>
                                  </p:stCondLst>
                                  <p:childTnLst>
                                    <p:set>
                                      <p:cBhvr>
                                        <p:cTn id="28" dur="1" fill="hold">
                                          <p:stCondLst>
                                            <p:cond delay="0"/>
                                          </p:stCondLst>
                                        </p:cTn>
                                        <p:tgtEl>
                                          <p:spTgt spid="7">
                                            <p:graphicEl>
                                              <a:dgm id="{5618AFCB-B5A2-44EE-8BC1-2F854486C6D9}"/>
                                            </p:graphicEl>
                                          </p:spTgt>
                                        </p:tgtEl>
                                        <p:attrNameLst>
                                          <p:attrName>style.visibility</p:attrName>
                                        </p:attrNameLst>
                                      </p:cBhvr>
                                      <p:to>
                                        <p:strVal val="visible"/>
                                      </p:to>
                                    </p:set>
                                    <p:anim calcmode="lin" valueType="num">
                                      <p:cBhvr additive="base">
                                        <p:cTn id="29" dur="1000" fill="hold"/>
                                        <p:tgtEl>
                                          <p:spTgt spid="7">
                                            <p:graphicEl>
                                              <a:dgm id="{5618AFCB-B5A2-44EE-8BC1-2F854486C6D9}"/>
                                            </p:graphic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7">
                                            <p:graphicEl>
                                              <a:dgm id="{5618AFCB-B5A2-44EE-8BC1-2F854486C6D9}"/>
                                            </p:graphic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7">
                                            <p:graphicEl>
                                              <a:dgm id="{F8F92CFF-41AF-4C65-82F5-1E8E74B45B8F}"/>
                                            </p:graphicEl>
                                          </p:spTgt>
                                        </p:tgtEl>
                                        <p:attrNameLst>
                                          <p:attrName>style.visibility</p:attrName>
                                        </p:attrNameLst>
                                      </p:cBhvr>
                                      <p:to>
                                        <p:strVal val="visible"/>
                                      </p:to>
                                    </p:set>
                                    <p:anim calcmode="lin" valueType="num">
                                      <p:cBhvr additive="base">
                                        <p:cTn id="33" dur="1000" fill="hold"/>
                                        <p:tgtEl>
                                          <p:spTgt spid="7">
                                            <p:graphicEl>
                                              <a:dgm id="{F8F92CFF-41AF-4C65-82F5-1E8E74B45B8F}"/>
                                            </p:graphic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7">
                                            <p:graphicEl>
                                              <a:dgm id="{F8F92CFF-41AF-4C65-82F5-1E8E74B45B8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جزوه</a:t>
            </a:r>
            <a:endParaRPr lang="en-US" dirty="0"/>
          </a:p>
        </p:txBody>
      </p:sp>
      <p:graphicFrame>
        <p:nvGraphicFramePr>
          <p:cNvPr id="6" name="Diagram 5"/>
          <p:cNvGraphicFramePr/>
          <p:nvPr>
            <p:extLst>
              <p:ext uri="{D42A27DB-BD31-4B8C-83A1-F6EECF244321}">
                <p14:modId xmlns:p14="http://schemas.microsoft.com/office/powerpoint/2010/main" val="490278383"/>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idx="1"/>
          </p:nvPr>
        </p:nvSpPr>
        <p:spPr/>
        <p:txBody>
          <a:bodyPr>
            <a:normAutofit/>
          </a:bodyPr>
          <a:lstStyle/>
          <a:p>
            <a:r>
              <a:rPr lang="fa-IR" b="1" dirty="0" smtClean="0">
                <a:solidFill>
                  <a:srgbClr val="00B0F0"/>
                </a:solidFill>
              </a:rPr>
              <a:t>قل اعوذ</a:t>
            </a:r>
          </a:p>
          <a:p>
            <a:r>
              <a:rPr lang="fa-IR" sz="1600" dirty="0" smtClean="0">
                <a:solidFill>
                  <a:srgbClr val="00B0F0"/>
                </a:solidFill>
              </a:rPr>
              <a:t>* </a:t>
            </a:r>
            <a:r>
              <a:rPr lang="fa-IR" sz="1600" dirty="0"/>
              <a:t>خداوند امر كرده است كه پيامبر صلی الله عليه و آله بگويد كه پناه مي‌برد.</a:t>
            </a:r>
          </a:p>
          <a:p>
            <a:r>
              <a:rPr lang="fa-IR" sz="1600" dirty="0">
                <a:solidFill>
                  <a:srgbClr val="00B0F0"/>
                </a:solidFill>
              </a:rPr>
              <a:t>*  </a:t>
            </a:r>
            <a:r>
              <a:rPr lang="fa-IR" sz="1600" dirty="0"/>
              <a:t>پيامبر صلی الله عليه و آله نيز لازم است پناه ببرد. </a:t>
            </a:r>
          </a:p>
          <a:p>
            <a:r>
              <a:rPr lang="fa-IR" sz="1600" dirty="0">
                <a:solidFill>
                  <a:srgbClr val="00B0F0"/>
                </a:solidFill>
              </a:rPr>
              <a:t>* </a:t>
            </a:r>
            <a:r>
              <a:rPr lang="fa-IR" sz="1600" dirty="0"/>
              <a:t>يكي از روشها در سيره پيامبر صلی الله عليه و آله كه براي تبعيت لازم است، پناه بردن از شرور است.</a:t>
            </a:r>
          </a:p>
          <a:p>
            <a:r>
              <a:rPr lang="fa-IR" sz="1600" dirty="0">
                <a:solidFill>
                  <a:srgbClr val="00B0F0"/>
                </a:solidFill>
              </a:rPr>
              <a:t>* </a:t>
            </a:r>
            <a:r>
              <a:rPr lang="fa-IR" sz="1600" dirty="0" smtClean="0"/>
              <a:t>...................................................................</a:t>
            </a:r>
          </a:p>
          <a:p>
            <a:r>
              <a:rPr lang="fa-IR" b="1" dirty="0" smtClean="0">
                <a:solidFill>
                  <a:srgbClr val="00B0F0"/>
                </a:solidFill>
              </a:rPr>
              <a:t>برب الفلق</a:t>
            </a:r>
          </a:p>
          <a:p>
            <a:r>
              <a:rPr lang="fa-IR" sz="1600" dirty="0" smtClean="0">
                <a:solidFill>
                  <a:srgbClr val="00B0F0"/>
                </a:solidFill>
              </a:rPr>
              <a:t>* </a:t>
            </a:r>
            <a:r>
              <a:rPr lang="fa-IR" sz="1600" dirty="0"/>
              <a:t>خداوند با وصف رب فلق به عنوان پناهگاه معرفي شده است.</a:t>
            </a:r>
          </a:p>
          <a:p>
            <a:r>
              <a:rPr lang="fa-IR" sz="1600" dirty="0">
                <a:solidFill>
                  <a:srgbClr val="00B0F0"/>
                </a:solidFill>
              </a:rPr>
              <a:t>* </a:t>
            </a:r>
            <a:r>
              <a:rPr lang="fa-IR" sz="1600" dirty="0"/>
              <a:t>وصف رب فلق مي‌تواند سرّ پناهگاه بودن آن و نيز علت پناه بردن را بيان كند.</a:t>
            </a:r>
          </a:p>
          <a:p>
            <a:r>
              <a:rPr lang="fa-IR" sz="1600" dirty="0">
                <a:solidFill>
                  <a:srgbClr val="00B0F0"/>
                </a:solidFill>
              </a:rPr>
              <a:t>* </a:t>
            </a:r>
            <a:r>
              <a:rPr lang="fa-IR" sz="1600" dirty="0"/>
              <a:t>پناه به رب فلق، پناه به مديريت و سياست‌هاي وجودي بينقص و محيط و قادر بر همه چيز است.</a:t>
            </a:r>
          </a:p>
          <a:p>
            <a:r>
              <a:rPr lang="fa-IR" sz="1600" dirty="0">
                <a:solidFill>
                  <a:srgbClr val="00B0F0"/>
                </a:solidFill>
              </a:rPr>
              <a:t>* </a:t>
            </a:r>
            <a:r>
              <a:rPr lang="fa-IR" sz="1600" dirty="0"/>
              <a:t>پناه به رب فلق، در گرو توجه به ربوبيت الهي در همه مقاطع زندگي به ويژه مقاطع حساس است. </a:t>
            </a:r>
          </a:p>
          <a:p>
            <a:r>
              <a:rPr lang="fa-IR" sz="1600" dirty="0">
                <a:solidFill>
                  <a:srgbClr val="00B0F0"/>
                </a:solidFill>
              </a:rPr>
              <a:t>* </a:t>
            </a:r>
            <a:r>
              <a:rPr lang="fa-IR" sz="1600" dirty="0"/>
              <a:t>فلق به معناي نشانه‌اي از حركت به سمت نور و روشنايي در پناهندگي فرد مؤثر است.</a:t>
            </a:r>
          </a:p>
          <a:p>
            <a:r>
              <a:rPr lang="fa-IR" sz="1600" dirty="0">
                <a:solidFill>
                  <a:srgbClr val="00B0F0"/>
                </a:solidFill>
              </a:rPr>
              <a:t>* </a:t>
            </a:r>
            <a:r>
              <a:rPr lang="fa-IR" sz="1600" dirty="0"/>
              <a:t>...................................................................</a:t>
            </a:r>
          </a:p>
          <a:p>
            <a:r>
              <a:rPr lang="fa-IR" b="1" dirty="0">
                <a:solidFill>
                  <a:srgbClr val="00B0F0"/>
                </a:solidFill>
              </a:rPr>
              <a:t>من شر ما خلق</a:t>
            </a:r>
          </a:p>
          <a:p>
            <a:r>
              <a:rPr lang="fa-IR" sz="1600" dirty="0">
                <a:solidFill>
                  <a:srgbClr val="00B0F0"/>
                </a:solidFill>
              </a:rPr>
              <a:t>* </a:t>
            </a:r>
            <a:r>
              <a:rPr lang="fa-IR" sz="1600" dirty="0"/>
              <a:t>آنچه مخلوق خداست مي‌تواند براي انسان مايه شر شود. و خود اوست كه مخلوق را براي خود، شرّ مي‌كند. </a:t>
            </a:r>
          </a:p>
          <a:p>
            <a:r>
              <a:rPr lang="fa-IR" sz="1600" dirty="0">
                <a:solidFill>
                  <a:srgbClr val="00B0F0"/>
                </a:solidFill>
              </a:rPr>
              <a:t>* </a:t>
            </a:r>
            <a:r>
              <a:rPr lang="fa-IR" sz="1600" dirty="0"/>
              <a:t>از آنجا كه شرور بهانه‌اي براي پناه بردن انسان به ربّ فلق است، هر چيزي مي‌تواند باعث بروز اين بهانه باشد</a:t>
            </a:r>
          </a:p>
          <a:p>
            <a:r>
              <a:rPr lang="fa-IR" sz="1600" dirty="0" smtClean="0">
                <a:solidFill>
                  <a:srgbClr val="00B0F0"/>
                </a:solidFill>
              </a:rPr>
              <a:t>* </a:t>
            </a:r>
            <a:r>
              <a:rPr lang="fa-IR" sz="1600" dirty="0" smtClean="0"/>
              <a:t>...................................................................</a:t>
            </a:r>
          </a:p>
          <a:p>
            <a:r>
              <a:rPr lang="fa-IR" sz="1600" b="1" dirty="0">
                <a:solidFill>
                  <a:srgbClr val="00B0F0"/>
                </a:solidFill>
              </a:rPr>
              <a:t>و من شر غاسق اذا وقب</a:t>
            </a:r>
          </a:p>
          <a:p>
            <a:r>
              <a:rPr lang="fa-IR" sz="1600" dirty="0">
                <a:solidFill>
                  <a:srgbClr val="00B0F0"/>
                </a:solidFill>
              </a:rPr>
              <a:t>* </a:t>
            </a:r>
            <a:r>
              <a:rPr lang="fa-IR" sz="1600" dirty="0"/>
              <a:t>ابهامات زندگي از مصاديق تاريكي‌ها و ظلمات است كه لازم است از آسيب آن پناه برد. </a:t>
            </a:r>
          </a:p>
          <a:p>
            <a:r>
              <a:rPr lang="fa-IR" sz="1600" dirty="0">
                <a:solidFill>
                  <a:srgbClr val="00B0F0"/>
                </a:solidFill>
              </a:rPr>
              <a:t>* </a:t>
            </a:r>
            <a:r>
              <a:rPr lang="fa-IR" sz="1600" dirty="0"/>
              <a:t>گناهان و لغزش‌ها از ديگر مصاديق تاريكي است</a:t>
            </a:r>
            <a:r>
              <a:rPr lang="fa-IR" sz="1600" dirty="0" smtClean="0"/>
              <a:t>.</a:t>
            </a:r>
          </a:p>
        </p:txBody>
      </p:sp>
    </p:spTree>
    <p:extLst>
      <p:ext uri="{BB962C8B-B14F-4D97-AF65-F5344CB8AC3E}">
        <p14:creationId xmlns:p14="http://schemas.microsoft.com/office/powerpoint/2010/main" val="9569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1250"/>
                                        <p:tgtEl>
                                          <p:spTgt spid="5">
                                            <p:txEl>
                                              <p:pRg st="1" end="1"/>
                                            </p:txEl>
                                          </p:spTgt>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1250"/>
                                        <p:tgtEl>
                                          <p:spTgt spid="5">
                                            <p:txEl>
                                              <p:pRg st="2" end="2"/>
                                            </p:txEl>
                                          </p:spTgt>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1250"/>
                                        <p:tgtEl>
                                          <p:spTgt spid="5">
                                            <p:txEl>
                                              <p:pRg st="3" end="3"/>
                                            </p:txEl>
                                          </p:spTgt>
                                        </p:tgtEl>
                                      </p:cBhvr>
                                    </p:animEffect>
                                  </p:childTnLst>
                                </p:cTn>
                              </p:par>
                              <p:par>
                                <p:cTn id="17" presetID="22" presetClass="entr" presetSubtype="4" fill="hold" grpId="0" nodeType="with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125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down)">
                                      <p:cBhvr>
                                        <p:cTn id="24" dur="500"/>
                                        <p:tgtEl>
                                          <p:spTgt spid="5">
                                            <p:txEl>
                                              <p:pRg st="5" end="5"/>
                                            </p:txEl>
                                          </p:spTgt>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down)">
                                      <p:cBhvr>
                                        <p:cTn id="27" dur="1000"/>
                                        <p:tgtEl>
                                          <p:spTgt spid="5">
                                            <p:txEl>
                                              <p:pRg st="6" end="6"/>
                                            </p:txEl>
                                          </p:spTgt>
                                        </p:tgtEl>
                                      </p:cBhvr>
                                    </p:animEffect>
                                  </p:childTnLst>
                                </p:cTn>
                              </p:par>
                              <p:par>
                                <p:cTn id="28" presetID="22" presetClass="entr" presetSubtype="4" fill="hold" grpId="0" nodeType="withEffect">
                                  <p:stCondLst>
                                    <p:cond delay="50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down)">
                                      <p:cBhvr>
                                        <p:cTn id="30" dur="1000"/>
                                        <p:tgtEl>
                                          <p:spTgt spid="5">
                                            <p:txEl>
                                              <p:pRg st="7" end="7"/>
                                            </p:txEl>
                                          </p:spTgt>
                                        </p:tgtEl>
                                      </p:cBhvr>
                                    </p:animEffect>
                                  </p:childTnLst>
                                </p:cTn>
                              </p:par>
                              <p:par>
                                <p:cTn id="31" presetID="22" presetClass="entr" presetSubtype="4" fill="hold" grpId="0" nodeType="withEffect">
                                  <p:stCondLst>
                                    <p:cond delay="50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down)">
                                      <p:cBhvr>
                                        <p:cTn id="33" dur="1000"/>
                                        <p:tgtEl>
                                          <p:spTgt spid="5">
                                            <p:txEl>
                                              <p:pRg st="8" end="8"/>
                                            </p:txEl>
                                          </p:spTgt>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wipe(down)">
                                      <p:cBhvr>
                                        <p:cTn id="36" dur="1000"/>
                                        <p:tgtEl>
                                          <p:spTgt spid="5">
                                            <p:txEl>
                                              <p:pRg st="9" end="9"/>
                                            </p:txEl>
                                          </p:spTgt>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wipe(down)">
                                      <p:cBhvr>
                                        <p:cTn id="39" dur="1000"/>
                                        <p:tgtEl>
                                          <p:spTgt spid="5">
                                            <p:txEl>
                                              <p:pRg st="10" end="10"/>
                                            </p:txEl>
                                          </p:spTgt>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wipe(down)">
                                      <p:cBhvr>
                                        <p:cTn id="42" dur="10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wipe(down)">
                                      <p:cBhvr>
                                        <p:cTn id="47" dur="500"/>
                                        <p:tgtEl>
                                          <p:spTgt spid="5">
                                            <p:txEl>
                                              <p:pRg st="12" end="12"/>
                                            </p:txEl>
                                          </p:spTgt>
                                        </p:tgtEl>
                                      </p:cBhvr>
                                    </p:animEffect>
                                  </p:childTnLst>
                                </p:cTn>
                              </p:par>
                              <p:par>
                                <p:cTn id="48" presetID="22" presetClass="entr" presetSubtype="4" fill="hold" grpId="0" nodeType="withEffect">
                                  <p:stCondLst>
                                    <p:cond delay="50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wipe(down)">
                                      <p:cBhvr>
                                        <p:cTn id="50" dur="1000"/>
                                        <p:tgtEl>
                                          <p:spTgt spid="5">
                                            <p:txEl>
                                              <p:pRg st="13" end="13"/>
                                            </p:txEl>
                                          </p:spTgt>
                                        </p:tgtEl>
                                      </p:cBhvr>
                                    </p:animEffect>
                                  </p:childTnLst>
                                </p:cTn>
                              </p:par>
                              <p:par>
                                <p:cTn id="51" presetID="22" presetClass="entr" presetSubtype="4" fill="hold" grpId="0" nodeType="withEffect">
                                  <p:stCondLst>
                                    <p:cond delay="500"/>
                                  </p:stCondLst>
                                  <p:childTnLst>
                                    <p:set>
                                      <p:cBhvr>
                                        <p:cTn id="52" dur="1" fill="hold">
                                          <p:stCondLst>
                                            <p:cond delay="0"/>
                                          </p:stCondLst>
                                        </p:cTn>
                                        <p:tgtEl>
                                          <p:spTgt spid="5">
                                            <p:txEl>
                                              <p:pRg st="14" end="14"/>
                                            </p:txEl>
                                          </p:spTgt>
                                        </p:tgtEl>
                                        <p:attrNameLst>
                                          <p:attrName>style.visibility</p:attrName>
                                        </p:attrNameLst>
                                      </p:cBhvr>
                                      <p:to>
                                        <p:strVal val="visible"/>
                                      </p:to>
                                    </p:set>
                                    <p:animEffect transition="in" filter="wipe(down)">
                                      <p:cBhvr>
                                        <p:cTn id="53" dur="1000"/>
                                        <p:tgtEl>
                                          <p:spTgt spid="5">
                                            <p:txEl>
                                              <p:pRg st="14" end="14"/>
                                            </p:txEl>
                                          </p:spTgt>
                                        </p:tgtEl>
                                      </p:cBhvr>
                                    </p:animEffect>
                                  </p:childTnLst>
                                </p:cTn>
                              </p:par>
                              <p:par>
                                <p:cTn id="54" presetID="22" presetClass="entr" presetSubtype="4" fill="hold" grpId="0" nodeType="withEffect">
                                  <p:stCondLst>
                                    <p:cond delay="500"/>
                                  </p:stCondLst>
                                  <p:childTnLst>
                                    <p:set>
                                      <p:cBhvr>
                                        <p:cTn id="55" dur="1" fill="hold">
                                          <p:stCondLst>
                                            <p:cond delay="0"/>
                                          </p:stCondLst>
                                        </p:cTn>
                                        <p:tgtEl>
                                          <p:spTgt spid="5">
                                            <p:txEl>
                                              <p:pRg st="15" end="15"/>
                                            </p:txEl>
                                          </p:spTgt>
                                        </p:tgtEl>
                                        <p:attrNameLst>
                                          <p:attrName>style.visibility</p:attrName>
                                        </p:attrNameLst>
                                      </p:cBhvr>
                                      <p:to>
                                        <p:strVal val="visible"/>
                                      </p:to>
                                    </p:set>
                                    <p:animEffect transition="in" filter="wipe(down)">
                                      <p:cBhvr>
                                        <p:cTn id="56" dur="1000"/>
                                        <p:tgtEl>
                                          <p:spTgt spid="5">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
                                            <p:txEl>
                                              <p:pRg st="16" end="16"/>
                                            </p:txEl>
                                          </p:spTgt>
                                        </p:tgtEl>
                                        <p:attrNameLst>
                                          <p:attrName>style.visibility</p:attrName>
                                        </p:attrNameLst>
                                      </p:cBhvr>
                                      <p:to>
                                        <p:strVal val="visible"/>
                                      </p:to>
                                    </p:set>
                                    <p:animEffect transition="in" filter="wipe(down)">
                                      <p:cBhvr>
                                        <p:cTn id="61" dur="500"/>
                                        <p:tgtEl>
                                          <p:spTgt spid="5">
                                            <p:txEl>
                                              <p:pRg st="16" end="16"/>
                                            </p:txEl>
                                          </p:spTgt>
                                        </p:tgtEl>
                                      </p:cBhvr>
                                    </p:animEffect>
                                  </p:childTnLst>
                                </p:cTn>
                              </p:par>
                              <p:par>
                                <p:cTn id="62" presetID="22" presetClass="entr" presetSubtype="4" fill="hold" grpId="0" nodeType="withEffect">
                                  <p:stCondLst>
                                    <p:cond delay="500"/>
                                  </p:stCondLst>
                                  <p:childTnLst>
                                    <p:set>
                                      <p:cBhvr>
                                        <p:cTn id="63" dur="1" fill="hold">
                                          <p:stCondLst>
                                            <p:cond delay="0"/>
                                          </p:stCondLst>
                                        </p:cTn>
                                        <p:tgtEl>
                                          <p:spTgt spid="5">
                                            <p:txEl>
                                              <p:pRg st="17" end="17"/>
                                            </p:txEl>
                                          </p:spTgt>
                                        </p:tgtEl>
                                        <p:attrNameLst>
                                          <p:attrName>style.visibility</p:attrName>
                                        </p:attrNameLst>
                                      </p:cBhvr>
                                      <p:to>
                                        <p:strVal val="visible"/>
                                      </p:to>
                                    </p:set>
                                    <p:animEffect transition="in" filter="wipe(down)">
                                      <p:cBhvr>
                                        <p:cTn id="64" dur="1000"/>
                                        <p:tgtEl>
                                          <p:spTgt spid="5">
                                            <p:txEl>
                                              <p:pRg st="17" end="17"/>
                                            </p:txEl>
                                          </p:spTgt>
                                        </p:tgtEl>
                                      </p:cBhvr>
                                    </p:animEffect>
                                  </p:childTnLst>
                                </p:cTn>
                              </p:par>
                              <p:par>
                                <p:cTn id="65" presetID="22" presetClass="entr" presetSubtype="4" fill="hold" grpId="0" nodeType="withEffect">
                                  <p:stCondLst>
                                    <p:cond delay="500"/>
                                  </p:stCondLst>
                                  <p:childTnLst>
                                    <p:set>
                                      <p:cBhvr>
                                        <p:cTn id="66" dur="1" fill="hold">
                                          <p:stCondLst>
                                            <p:cond delay="0"/>
                                          </p:stCondLst>
                                        </p:cTn>
                                        <p:tgtEl>
                                          <p:spTgt spid="5">
                                            <p:txEl>
                                              <p:pRg st="18" end="18"/>
                                            </p:txEl>
                                          </p:spTgt>
                                        </p:tgtEl>
                                        <p:attrNameLst>
                                          <p:attrName>style.visibility</p:attrName>
                                        </p:attrNameLst>
                                      </p:cBhvr>
                                      <p:to>
                                        <p:strVal val="visible"/>
                                      </p:to>
                                    </p:set>
                                    <p:animEffect transition="in" filter="wipe(down)">
                                      <p:cBhvr>
                                        <p:cTn id="67" dur="10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الف: گزاره های جزوه</a:t>
            </a:r>
            <a:endParaRPr lang="en-US" dirty="0"/>
          </a:p>
        </p:txBody>
      </p:sp>
      <p:sp>
        <p:nvSpPr>
          <p:cNvPr id="5" name="Content Placeholder 4"/>
          <p:cNvSpPr>
            <a:spLocks noGrp="1"/>
          </p:cNvSpPr>
          <p:nvPr>
            <p:ph idx="1"/>
          </p:nvPr>
        </p:nvSpPr>
        <p:spPr/>
        <p:txBody>
          <a:bodyPr>
            <a:normAutofit lnSpcReduction="10000"/>
          </a:bodyPr>
          <a:lstStyle/>
          <a:p>
            <a:r>
              <a:rPr lang="fa-IR" sz="1600" b="1" dirty="0" smtClean="0">
                <a:solidFill>
                  <a:srgbClr val="00B0F0"/>
                </a:solidFill>
              </a:rPr>
              <a:t>ادامه) و </a:t>
            </a:r>
            <a:r>
              <a:rPr lang="fa-IR" sz="1600" b="1" dirty="0">
                <a:solidFill>
                  <a:srgbClr val="00B0F0"/>
                </a:solidFill>
              </a:rPr>
              <a:t>من شر غاسق اذا </a:t>
            </a:r>
            <a:r>
              <a:rPr lang="fa-IR" sz="1600" b="1" dirty="0" smtClean="0">
                <a:solidFill>
                  <a:srgbClr val="00B0F0"/>
                </a:solidFill>
              </a:rPr>
              <a:t>وقب </a:t>
            </a:r>
            <a:r>
              <a:rPr lang="fa-IR" sz="1600" dirty="0" smtClean="0">
                <a:solidFill>
                  <a:srgbClr val="00B0F0"/>
                </a:solidFill>
              </a:rPr>
              <a:t>* </a:t>
            </a:r>
            <a:r>
              <a:rPr lang="fa-IR" sz="1600" dirty="0" smtClean="0"/>
              <a:t>قبل </a:t>
            </a:r>
            <a:r>
              <a:rPr lang="fa-IR" sz="1600" dirty="0"/>
              <a:t>از آنكه تاريكي‌ها ماندگار و طولاني شوند لازم است انسان به رب فلق پناه برد. وجود تاريكي خود نشان از ماندگاري آن دارد كه براي حفظ از ماندگاري آن بايد پناه جست.</a:t>
            </a:r>
          </a:p>
          <a:p>
            <a:r>
              <a:rPr lang="fa-IR" sz="1600" dirty="0">
                <a:solidFill>
                  <a:srgbClr val="00B0F0"/>
                </a:solidFill>
              </a:rPr>
              <a:t>* </a:t>
            </a:r>
            <a:r>
              <a:rPr lang="fa-IR" sz="1600" dirty="0" smtClean="0"/>
              <a:t>لطمه </a:t>
            </a:r>
            <a:r>
              <a:rPr lang="fa-IR" sz="1600" dirty="0"/>
              <a:t>تاريكي‌ها پس از ماندگاري است كه به صورت ويژه به انسان و جامعه وارد مي‌شود. </a:t>
            </a:r>
          </a:p>
          <a:p>
            <a:r>
              <a:rPr lang="fa-IR" sz="1600" dirty="0">
                <a:solidFill>
                  <a:srgbClr val="00B0F0"/>
                </a:solidFill>
              </a:rPr>
              <a:t>* </a:t>
            </a:r>
            <a:r>
              <a:rPr lang="fa-IR" sz="1600" dirty="0" smtClean="0"/>
              <a:t>هر </a:t>
            </a:r>
            <a:r>
              <a:rPr lang="fa-IR" sz="1600" dirty="0"/>
              <a:t>كسي لازم است مراقب باشد كه خود و كارهايش از مصاديق «غاسق» نباشد. </a:t>
            </a:r>
          </a:p>
          <a:p>
            <a:r>
              <a:rPr lang="fa-IR" sz="1600" dirty="0" smtClean="0">
                <a:solidFill>
                  <a:srgbClr val="00B0F0"/>
                </a:solidFill>
              </a:rPr>
              <a:t>* </a:t>
            </a:r>
            <a:r>
              <a:rPr lang="fa-IR" sz="1600" dirty="0"/>
              <a:t>...................................................................</a:t>
            </a:r>
          </a:p>
          <a:p>
            <a:r>
              <a:rPr lang="fa-IR" sz="1600" b="1" dirty="0">
                <a:solidFill>
                  <a:srgbClr val="00B0F0"/>
                </a:solidFill>
              </a:rPr>
              <a:t>و من شر النفاثات في </a:t>
            </a:r>
            <a:r>
              <a:rPr lang="fa-IR" sz="1600" b="1" dirty="0" smtClean="0">
                <a:solidFill>
                  <a:srgbClr val="00B0F0"/>
                </a:solidFill>
              </a:rPr>
              <a:t>العقد</a:t>
            </a:r>
          </a:p>
          <a:p>
            <a:r>
              <a:rPr lang="fa-IR" sz="1600" dirty="0" smtClean="0">
                <a:solidFill>
                  <a:srgbClr val="00B0F0"/>
                </a:solidFill>
              </a:rPr>
              <a:t>* </a:t>
            </a:r>
            <a:r>
              <a:rPr lang="fa-IR" sz="1600" dirty="0"/>
              <a:t>از آسيب‌هاي وارد بر انسان و جامعه دميدن بر گره‌هاست.</a:t>
            </a:r>
          </a:p>
          <a:p>
            <a:r>
              <a:rPr lang="fa-IR" sz="1600" dirty="0">
                <a:solidFill>
                  <a:srgbClr val="00B0F0"/>
                </a:solidFill>
              </a:rPr>
              <a:t>* </a:t>
            </a:r>
            <a:r>
              <a:rPr lang="fa-IR" sz="1600" dirty="0" smtClean="0"/>
              <a:t>باز </a:t>
            </a:r>
            <a:r>
              <a:rPr lang="fa-IR" sz="1600" dirty="0"/>
              <a:t>شدن گره‌هايي كه نبايد باز شود و بسته شدن گره‌هايي كه موجب بروز مشكلات است، نمونه‌اي از آسيب‌هايي است كه انسان و جامعه با آن روبروست.</a:t>
            </a:r>
          </a:p>
          <a:p>
            <a:r>
              <a:rPr lang="fa-IR" sz="1600" dirty="0">
                <a:solidFill>
                  <a:srgbClr val="00B0F0"/>
                </a:solidFill>
              </a:rPr>
              <a:t>* </a:t>
            </a:r>
            <a:r>
              <a:rPr lang="fa-IR" sz="1600" dirty="0" smtClean="0"/>
              <a:t>برخي </a:t>
            </a:r>
            <a:r>
              <a:rPr lang="fa-IR" sz="1600" dirty="0"/>
              <a:t>از افراد جامعه خواسته يا ناخواسته بر گره‌ها مي‌دمند.</a:t>
            </a:r>
          </a:p>
          <a:p>
            <a:r>
              <a:rPr lang="fa-IR" sz="1600" dirty="0">
                <a:solidFill>
                  <a:srgbClr val="00B0F0"/>
                </a:solidFill>
              </a:rPr>
              <a:t>* </a:t>
            </a:r>
            <a:r>
              <a:rPr lang="fa-IR" sz="1600" dirty="0" smtClean="0"/>
              <a:t>هر </a:t>
            </a:r>
            <a:r>
              <a:rPr lang="fa-IR" sz="1600" dirty="0"/>
              <a:t>كسي بايد مراقب باشد كه خود از دمندگان در گره‌ها نباشد</a:t>
            </a:r>
          </a:p>
          <a:p>
            <a:r>
              <a:rPr lang="fa-IR" sz="1600" dirty="0" smtClean="0">
                <a:solidFill>
                  <a:srgbClr val="00B0F0"/>
                </a:solidFill>
              </a:rPr>
              <a:t>* </a:t>
            </a:r>
            <a:r>
              <a:rPr lang="fa-IR" sz="1600" dirty="0"/>
              <a:t>...................................................................</a:t>
            </a:r>
          </a:p>
          <a:p>
            <a:r>
              <a:rPr lang="fa-IR" sz="1600" b="1" dirty="0">
                <a:solidFill>
                  <a:srgbClr val="00B0F0"/>
                </a:solidFill>
              </a:rPr>
              <a:t>و من شر حاسد اذا </a:t>
            </a:r>
            <a:r>
              <a:rPr lang="fa-IR" sz="1600" b="1" dirty="0" smtClean="0">
                <a:solidFill>
                  <a:srgbClr val="00B0F0"/>
                </a:solidFill>
              </a:rPr>
              <a:t>حسد</a:t>
            </a:r>
          </a:p>
          <a:p>
            <a:r>
              <a:rPr lang="fa-IR" sz="1600" dirty="0">
                <a:solidFill>
                  <a:srgbClr val="00B0F0"/>
                </a:solidFill>
              </a:rPr>
              <a:t>* </a:t>
            </a:r>
            <a:r>
              <a:rPr lang="fa-IR" sz="1600" dirty="0" smtClean="0"/>
              <a:t>تمايل</a:t>
            </a:r>
            <a:r>
              <a:rPr lang="fa-IR" sz="1600" dirty="0"/>
              <a:t>، اراده و خواست براي از بين رفتن نعمتي از مصاديق حسد است. </a:t>
            </a:r>
          </a:p>
          <a:p>
            <a:r>
              <a:rPr lang="fa-IR" sz="1600" dirty="0">
                <a:solidFill>
                  <a:srgbClr val="00B0F0"/>
                </a:solidFill>
              </a:rPr>
              <a:t>* </a:t>
            </a:r>
            <a:r>
              <a:rPr lang="fa-IR" sz="1600" dirty="0" smtClean="0"/>
              <a:t>هر </a:t>
            </a:r>
            <a:r>
              <a:rPr lang="fa-IR" sz="1600" dirty="0"/>
              <a:t>انساني اگر مراقب خود نباشد دچار اين آسيب خواهد شد. بنابراين اولين و مهم‌ترين مسأله در دوري از اين آسيب، مراقبت از خود در مواجهه با اين بليّه فردي و اجتماعي است. </a:t>
            </a:r>
          </a:p>
          <a:p>
            <a:r>
              <a:rPr lang="fa-IR" sz="1600" dirty="0">
                <a:solidFill>
                  <a:srgbClr val="00B0F0"/>
                </a:solidFill>
              </a:rPr>
              <a:t>* </a:t>
            </a:r>
            <a:r>
              <a:rPr lang="fa-IR" sz="1600" dirty="0" smtClean="0"/>
              <a:t>حسد </a:t>
            </a:r>
            <a:r>
              <a:rPr lang="fa-IR" sz="1600" dirty="0"/>
              <a:t>ممكن است در وجود كسي شكل بگيرد ولي به ظهور نرسد. بنابراين با آشكار شدن نشانه‌هايي از آن لازم است از بروز آن جلوگيري كرد.   </a:t>
            </a:r>
          </a:p>
          <a:p>
            <a:r>
              <a:rPr lang="fa-IR" sz="1600" dirty="0">
                <a:solidFill>
                  <a:srgbClr val="00B0F0"/>
                </a:solidFill>
              </a:rPr>
              <a:t>* </a:t>
            </a:r>
            <a:r>
              <a:rPr lang="fa-IR" sz="1600" dirty="0" smtClean="0"/>
              <a:t>كسي </a:t>
            </a:r>
            <a:r>
              <a:rPr lang="fa-IR" sz="1600" dirty="0"/>
              <a:t>كه دچار حسد مي‌شود، از نشانه‌هاي آن مي‌تواند متوجه آن شده و به رب فلق پناه ببرد. اين پناه بردن بايد توأم با به كارگيري مهارت‌هايي در مهار حسد كننده باشد.  </a:t>
            </a:r>
          </a:p>
          <a:p>
            <a:r>
              <a:rPr lang="fa-IR" sz="1600" dirty="0">
                <a:solidFill>
                  <a:srgbClr val="00B0F0"/>
                </a:solidFill>
              </a:rPr>
              <a:t>* </a:t>
            </a:r>
            <a:r>
              <a:rPr lang="fa-IR" sz="1600" dirty="0" smtClean="0"/>
              <a:t>حسد </a:t>
            </a:r>
            <a:r>
              <a:rPr lang="fa-IR" sz="1600" dirty="0"/>
              <a:t>را مي‌توان از بيماري‌هايي شمرد كه هم غاسق است و هم نفاثات؛ زيرا تاريكي و ظلمت است و در گره‌ها نيز مي‌دمد.</a:t>
            </a:r>
          </a:p>
          <a:p>
            <a:r>
              <a:rPr lang="fa-IR" sz="1600" dirty="0" smtClean="0">
                <a:solidFill>
                  <a:srgbClr val="00B0F0"/>
                </a:solidFill>
              </a:rPr>
              <a:t>* </a:t>
            </a:r>
            <a:r>
              <a:rPr lang="fa-IR" sz="1600" dirty="0" smtClean="0"/>
              <a:t>...................................................................</a:t>
            </a:r>
            <a:endParaRPr lang="fa-IR" sz="1600" dirty="0"/>
          </a:p>
        </p:txBody>
      </p:sp>
      <p:graphicFrame>
        <p:nvGraphicFramePr>
          <p:cNvPr id="6" name="Diagram 5"/>
          <p:cNvGraphicFramePr/>
          <p:nvPr>
            <p:extLst>
              <p:ext uri="{D42A27DB-BD31-4B8C-83A1-F6EECF244321}">
                <p14:modId xmlns:p14="http://schemas.microsoft.com/office/powerpoint/2010/main" val="2340382533"/>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479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1000"/>
                                        <p:tgtEl>
                                          <p:spTgt spid="5">
                                            <p:txEl>
                                              <p:pRg st="7" end="7"/>
                                            </p:txEl>
                                          </p:spTgt>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1000"/>
                                        <p:tgtEl>
                                          <p:spTgt spid="5">
                                            <p:txEl>
                                              <p:pRg st="8" end="8"/>
                                            </p:txEl>
                                          </p:spTgt>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1000"/>
                                        <p:tgtEl>
                                          <p:spTgt spid="5">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1000"/>
                                        <p:tgtEl>
                                          <p:spTgt spid="5">
                                            <p:txEl>
                                              <p:pRg st="11" end="11"/>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1000"/>
                                        <p:tgtEl>
                                          <p:spTgt spid="5">
                                            <p:txEl>
                                              <p:pRg st="12" end="12"/>
                                            </p:txEl>
                                          </p:spTgt>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fade">
                                      <p:cBhvr>
                                        <p:cTn id="50" dur="1000"/>
                                        <p:tgtEl>
                                          <p:spTgt spid="5">
                                            <p:txEl>
                                              <p:pRg st="13" end="13"/>
                                            </p:txEl>
                                          </p:spTgt>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5">
                                            <p:txEl>
                                              <p:pRg st="14" end="14"/>
                                            </p:txEl>
                                          </p:spTgt>
                                        </p:tgtEl>
                                        <p:attrNameLst>
                                          <p:attrName>style.visibility</p:attrName>
                                        </p:attrNameLst>
                                      </p:cBhvr>
                                      <p:to>
                                        <p:strVal val="visible"/>
                                      </p:to>
                                    </p:set>
                                    <p:animEffect transition="in" filter="fade">
                                      <p:cBhvr>
                                        <p:cTn id="53" dur="1000"/>
                                        <p:tgtEl>
                                          <p:spTgt spid="5">
                                            <p:txEl>
                                              <p:pRg st="14" end="14"/>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5">
                                            <p:txEl>
                                              <p:pRg st="15" end="15"/>
                                            </p:txEl>
                                          </p:spTgt>
                                        </p:tgtEl>
                                        <p:attrNameLst>
                                          <p:attrName>style.visibility</p:attrName>
                                        </p:attrNameLst>
                                      </p:cBhvr>
                                      <p:to>
                                        <p:strVal val="visible"/>
                                      </p:to>
                                    </p:set>
                                    <p:animEffect transition="in" filter="fade">
                                      <p:cBhvr>
                                        <p:cTn id="56" dur="1000"/>
                                        <p:tgtEl>
                                          <p:spTgt spid="5">
                                            <p:txEl>
                                              <p:pRg st="15" end="15"/>
                                            </p:txEl>
                                          </p:spTgt>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5">
                                            <p:txEl>
                                              <p:pRg st="16" end="16"/>
                                            </p:txEl>
                                          </p:spTgt>
                                        </p:tgtEl>
                                        <p:attrNameLst>
                                          <p:attrName>style.visibility</p:attrName>
                                        </p:attrNameLst>
                                      </p:cBhvr>
                                      <p:to>
                                        <p:strVal val="visible"/>
                                      </p:to>
                                    </p:set>
                                    <p:animEffect transition="in" filter="fade">
                                      <p:cBhvr>
                                        <p:cTn id="59" dur="1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 گزاره های کلی سوره</a:t>
            </a:r>
            <a:endParaRPr lang="en-US" dirty="0"/>
          </a:p>
        </p:txBody>
      </p:sp>
      <p:sp>
        <p:nvSpPr>
          <p:cNvPr id="5" name="Content Placeholder 4"/>
          <p:cNvSpPr>
            <a:spLocks noGrp="1"/>
          </p:cNvSpPr>
          <p:nvPr>
            <p:ph idx="1"/>
          </p:nvPr>
        </p:nvSpPr>
        <p:spPr/>
        <p:txBody>
          <a:bodyPr>
            <a:normAutofit/>
          </a:bodyPr>
          <a:lstStyle/>
          <a:p>
            <a:r>
              <a:rPr lang="fa-IR" dirty="0" smtClean="0">
                <a:solidFill>
                  <a:srgbClr val="00B0F0"/>
                </a:solidFill>
              </a:rPr>
              <a:t>* </a:t>
            </a:r>
            <a:r>
              <a:rPr lang="fa-IR" dirty="0"/>
              <a:t>اين سوره در صدد تبيين آسيب‌هايي است كه از همه اطراف به انسان و جامعه وارد مي‌شود و يا از ناحيه انسان و جامعه به ديگران وارد مي‌شود.</a:t>
            </a:r>
          </a:p>
          <a:p>
            <a:r>
              <a:rPr lang="fa-IR" dirty="0">
                <a:solidFill>
                  <a:srgbClr val="00B0F0"/>
                </a:solidFill>
              </a:rPr>
              <a:t>* </a:t>
            </a:r>
            <a:r>
              <a:rPr lang="fa-IR" dirty="0" smtClean="0"/>
              <a:t>آسيب‌ها </a:t>
            </a:r>
            <a:r>
              <a:rPr lang="fa-IR" dirty="0"/>
              <a:t>ابتدا خود را به صورت نشانه‌هايي ظاهر مي‌كنند، از اين رو قابل كنترل هستند.</a:t>
            </a:r>
          </a:p>
          <a:p>
            <a:r>
              <a:rPr lang="fa-IR" dirty="0">
                <a:solidFill>
                  <a:srgbClr val="00B0F0"/>
                </a:solidFill>
              </a:rPr>
              <a:t>* </a:t>
            </a:r>
            <a:r>
              <a:rPr lang="fa-IR" dirty="0" smtClean="0"/>
              <a:t>توجه </a:t>
            </a:r>
            <a:r>
              <a:rPr lang="fa-IR" dirty="0"/>
              <a:t>به نشانه‌ها در شناخت، مهار و كنترل آسيب‌ها را مي‌توان با واژه فلق مرتبط دانست.</a:t>
            </a:r>
          </a:p>
          <a:p>
            <a:r>
              <a:rPr lang="fa-IR" dirty="0">
                <a:solidFill>
                  <a:srgbClr val="00B0F0"/>
                </a:solidFill>
              </a:rPr>
              <a:t>* </a:t>
            </a:r>
            <a:r>
              <a:rPr lang="fa-IR" dirty="0" smtClean="0"/>
              <a:t>فلق </a:t>
            </a:r>
            <a:r>
              <a:rPr lang="fa-IR" dirty="0"/>
              <a:t>نشانه‌ حركت در عالم خلق است. اين حركت در انسان منجر به كمال يا شقاوت خواهد شد. ولي بناي عالم به </a:t>
            </a:r>
            <a:r>
              <a:rPr lang="fa-IR" dirty="0" smtClean="0"/>
              <a:t>روشنايي </a:t>
            </a:r>
            <a:r>
              <a:rPr lang="fa-IR" dirty="0"/>
              <a:t>و طلوع و كمال است. بنابراين اين حركتي كه باعث كمال مي‌شود، در انسان غافل به شر منجر مي‌شود.</a:t>
            </a:r>
          </a:p>
          <a:p>
            <a:r>
              <a:rPr lang="fa-IR" dirty="0">
                <a:solidFill>
                  <a:srgbClr val="00B0F0"/>
                </a:solidFill>
              </a:rPr>
              <a:t>* </a:t>
            </a:r>
            <a:r>
              <a:rPr lang="fa-IR" dirty="0" smtClean="0"/>
              <a:t>سوره </a:t>
            </a:r>
            <a:r>
              <a:rPr lang="fa-IR" dirty="0"/>
              <a:t>ما را از دام‌هاي شرور به پناهگاه ربّ سوق مي‌دهد. </a:t>
            </a:r>
          </a:p>
          <a:p>
            <a:r>
              <a:rPr lang="fa-IR" dirty="0">
                <a:solidFill>
                  <a:srgbClr val="00B0F0"/>
                </a:solidFill>
              </a:rPr>
              <a:t>* </a:t>
            </a:r>
            <a:r>
              <a:rPr lang="fa-IR" dirty="0" smtClean="0"/>
              <a:t>كسي </a:t>
            </a:r>
            <a:r>
              <a:rPr lang="fa-IR" dirty="0"/>
              <a:t>كه خود را در معرض شرور نداند از غافلين است. </a:t>
            </a:r>
          </a:p>
          <a:p>
            <a:r>
              <a:rPr lang="fa-IR" dirty="0" smtClean="0">
                <a:solidFill>
                  <a:srgbClr val="00B0F0"/>
                </a:solidFill>
              </a:rPr>
              <a:t>* </a:t>
            </a:r>
            <a:r>
              <a:rPr lang="fa-IR" dirty="0" smtClean="0"/>
              <a:t>...................................................................</a:t>
            </a:r>
          </a:p>
          <a:p>
            <a:r>
              <a:rPr lang="fa-IR" dirty="0">
                <a:solidFill>
                  <a:srgbClr val="00B0F0"/>
                </a:solidFill>
              </a:rPr>
              <a:t>* </a:t>
            </a:r>
            <a:r>
              <a:rPr lang="fa-IR" dirty="0"/>
              <a:t>...................................................................</a:t>
            </a:r>
          </a:p>
          <a:p>
            <a:r>
              <a:rPr lang="fa-IR" dirty="0">
                <a:solidFill>
                  <a:srgbClr val="00B0F0"/>
                </a:solidFill>
              </a:rPr>
              <a:t>* </a:t>
            </a:r>
            <a:r>
              <a:rPr lang="fa-IR" dirty="0" smtClean="0"/>
              <a:t>...................................................................</a:t>
            </a:r>
            <a:endParaRPr lang="fa-IR" dirty="0"/>
          </a:p>
        </p:txBody>
      </p:sp>
      <p:graphicFrame>
        <p:nvGraphicFramePr>
          <p:cNvPr id="6" name="Diagram 5"/>
          <p:cNvGraphicFramePr/>
          <p:nvPr>
            <p:extLst>
              <p:ext uri="{D42A27DB-BD31-4B8C-83A1-F6EECF244321}">
                <p14:modId xmlns:p14="http://schemas.microsoft.com/office/powerpoint/2010/main" val="2278784535"/>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789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1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500"/>
                            </p:stCondLst>
                            <p:childTnLst>
                              <p:par>
                                <p:cTn id="23" presetID="42" presetClass="entr" presetSubtype="0" fill="hold" grpId="0" nodeType="afterEffect">
                                  <p:stCondLst>
                                    <p:cond delay="15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9000"/>
                            </p:stCondLst>
                            <p:childTnLst>
                              <p:par>
                                <p:cTn id="29" presetID="42" presetClass="entr" presetSubtype="0" fill="hold" grpId="0" nodeType="afterEffect">
                                  <p:stCondLst>
                                    <p:cond delay="20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000"/>
                            </p:stCondLst>
                            <p:childTnLst>
                              <p:par>
                                <p:cTn id="35" presetID="42" presetClass="entr" presetSubtype="0" fill="hold" grpId="0" nodeType="afterEffect">
                                  <p:stCondLst>
                                    <p:cond delay="150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4500"/>
                            </p:stCondLst>
                            <p:childTnLst>
                              <p:par>
                                <p:cTn id="41" presetID="42" presetClass="entr" presetSubtype="0" fill="hold" grpId="0" nodeType="afterEffect">
                                  <p:stCondLst>
                                    <p:cond delay="150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000"/>
                            </p:stCondLst>
                            <p:childTnLst>
                              <p:par>
                                <p:cTn id="47" presetID="42" presetClass="entr" presetSubtype="0" fill="hold" grpId="0" nodeType="afterEffect">
                                  <p:stCondLst>
                                    <p:cond delay="50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anim calcmode="lin" valueType="num">
                                      <p:cBhvr>
                                        <p:cTn id="5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8000"/>
                            </p:stCondLst>
                            <p:childTnLst>
                              <p:par>
                                <p:cTn id="53" presetID="42" presetClass="entr" presetSubtype="0" fill="hold" grpId="0" nodeType="afterEffect">
                                  <p:stCondLst>
                                    <p:cond delay="50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500"/>
                                        <p:tgtEl>
                                          <p:spTgt spid="5">
                                            <p:txEl>
                                              <p:pRg st="8" end="8"/>
                                            </p:txEl>
                                          </p:spTgt>
                                        </p:tgtEl>
                                      </p:cBhvr>
                                    </p:animEffect>
                                    <p:anim calcmode="lin" valueType="num">
                                      <p:cBhvr>
                                        <p:cTn id="56"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 گزاره های المیزان </a:t>
            </a:r>
            <a:endParaRPr lang="en-US" dirty="0"/>
          </a:p>
        </p:txBody>
      </p:sp>
      <p:graphicFrame>
        <p:nvGraphicFramePr>
          <p:cNvPr id="6" name="Diagram 5"/>
          <p:cNvGraphicFramePr/>
          <p:nvPr>
            <p:extLst>
              <p:ext uri="{D42A27DB-BD31-4B8C-83A1-F6EECF244321}">
                <p14:modId xmlns:p14="http://schemas.microsoft.com/office/powerpoint/2010/main" val="238202350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324421" y="5157192"/>
            <a:ext cx="8208912" cy="11521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r" rtl="1"/>
            <a:r>
              <a:rPr lang="fa-IR" sz="2400" b="1" dirty="0" smtClean="0">
                <a:cs typeface="B Nazanin" panose="00000400000000000000" pitchFamily="2" charset="-78"/>
              </a:rPr>
              <a:t>گزاره های المیزان از سوره مبارکه فلق</a:t>
            </a:r>
          </a:p>
          <a:p>
            <a:pPr algn="r" rtl="1"/>
            <a:r>
              <a:rPr lang="fa-IR" b="1" dirty="0" smtClean="0">
                <a:cs typeface="B Nazanin" panose="00000400000000000000" pitchFamily="2" charset="-78"/>
              </a:rPr>
              <a:t>(جهت مطالعه، روی آیکون روبرو کلیک کنید)</a:t>
            </a:r>
            <a:endParaRPr lang="en-US" b="1" dirty="0">
              <a:cs typeface="B Nazanin" panose="00000400000000000000" pitchFamily="2" charset="-78"/>
            </a:endParaRPr>
          </a:p>
        </p:txBody>
      </p:sp>
      <p:sp>
        <p:nvSpPr>
          <p:cNvPr id="4" name="Content Placeholder 3"/>
          <p:cNvSpPr>
            <a:spLocks noGrp="1"/>
          </p:cNvSpPr>
          <p:nvPr>
            <p:ph idx="1"/>
          </p:nvPr>
        </p:nvSpPr>
        <p:spPr>
          <a:xfrm>
            <a:off x="180405" y="764704"/>
            <a:ext cx="8352928" cy="4392488"/>
          </a:xfrm>
        </p:spPr>
        <p:txBody>
          <a:bodyPr/>
          <a:lstStyle/>
          <a:p>
            <a:r>
              <a:rPr lang="fa-IR" dirty="0">
                <a:solidFill>
                  <a:srgbClr val="00B0F0"/>
                </a:solidFill>
              </a:rPr>
              <a:t>*</a:t>
            </a:r>
            <a:r>
              <a:rPr lang="fa-IR" dirty="0"/>
              <a:t> در اين سوره به رسول گرامى خود دستور مى‏دهد كه از هر شر و نيز از خصوص بعضى شرور به او پناه ببرد، و اين سوره به طورى كه از روايات وارده در شأن نزولش بر مى‏آيد در مدينه نازل شده است</a:t>
            </a:r>
          </a:p>
          <a:p>
            <a:r>
              <a:rPr lang="fa-IR" sz="2000" b="1" dirty="0">
                <a:solidFill>
                  <a:srgbClr val="00B0F0"/>
                </a:solidFill>
              </a:rPr>
              <a:t>قُل أَعُوذُ بِرَبِّ الفَلَقِ</a:t>
            </a:r>
          </a:p>
          <a:p>
            <a:r>
              <a:rPr lang="fa-IR" dirty="0">
                <a:solidFill>
                  <a:srgbClr val="00B0F0"/>
                </a:solidFill>
              </a:rPr>
              <a:t>*</a:t>
            </a:r>
            <a:r>
              <a:rPr lang="fa-IR" dirty="0"/>
              <a:t> مصدر «عوذ» كه كلمه «اعوذ» متكلم وحده از مضارع آن است، به معناى حفظ كردن خويش و پرهيز دادن از شر از راه پناه بردن به كسى است كه مى‏تواند آن شر را دفع كند، </a:t>
            </a:r>
          </a:p>
          <a:p>
            <a:r>
              <a:rPr lang="fa-IR" dirty="0">
                <a:solidFill>
                  <a:srgbClr val="00B0F0"/>
                </a:solidFill>
              </a:rPr>
              <a:t>*</a:t>
            </a:r>
            <a:r>
              <a:rPr lang="fa-IR" dirty="0"/>
              <a:t> و كلمه «فلق» (به فتحه اول و سكون دوم) به معناى شكافتن و جدا كردن است،</a:t>
            </a:r>
          </a:p>
          <a:p>
            <a:r>
              <a:rPr lang="fa-IR" dirty="0">
                <a:solidFill>
                  <a:srgbClr val="00B0F0"/>
                </a:solidFill>
              </a:rPr>
              <a:t>*</a:t>
            </a:r>
            <a:r>
              <a:rPr lang="fa-IR" dirty="0"/>
              <a:t>[فَلَق صفت مشبهه به معناي مفعول است] اين كلمه در صورتى كه با دو فتحه باشد صفت مشبهه‏اى به معناى مفعول خواهد بود، نظير «قصص» به دو فتحه (چون قصص به كسره اول و فتحه دوم جمع قصه است)، كه به معناى مقصوص يعنى حكايت شده، و يا نقل شده است، و غالبا اين كلمه بر هنگام صبح اطلاق مى‏شود، و فلق يعنى آن لحظه‏اى كه نور گريبان ظلمت را مى‏شكافد و سر بر مى‏آورد</a:t>
            </a:r>
          </a:p>
          <a:p>
            <a:r>
              <a:rPr lang="fa-IR" dirty="0">
                <a:solidFill>
                  <a:srgbClr val="00B0F0"/>
                </a:solidFill>
              </a:rPr>
              <a:t>*</a:t>
            </a:r>
            <a:r>
              <a:rPr lang="fa-IR" dirty="0"/>
              <a:t> و بنابراين، معناى آيه چنين مى‏شود: بگو من پناه مى‏برم به پروردگار صبح، پروردگارى كه آن را فلق مى‏كند و مى‏شكافد، </a:t>
            </a:r>
          </a:p>
          <a:p>
            <a:r>
              <a:rPr lang="fa-IR" dirty="0">
                <a:solidFill>
                  <a:srgbClr val="00B0F0"/>
                </a:solidFill>
              </a:rPr>
              <a:t>*</a:t>
            </a:r>
            <a:r>
              <a:rPr lang="fa-IR" dirty="0"/>
              <a:t> و مناسبت اين تعبير با مسأله پناه بردن از شر، كه خود ساتر خير و مانع آن است، بر كسى پوشيده </a:t>
            </a:r>
            <a:r>
              <a:rPr lang="fa-IR" dirty="0" smtClean="0"/>
              <a:t>نيست</a:t>
            </a:r>
            <a:endParaRPr lang="fa-IR" dirty="0"/>
          </a:p>
        </p:txBody>
      </p:sp>
      <p:graphicFrame>
        <p:nvGraphicFramePr>
          <p:cNvPr id="3" name="Object 2"/>
          <p:cNvGraphicFramePr>
            <a:graphicFrameLocks noChangeAspect="1"/>
          </p:cNvGraphicFramePr>
          <p:nvPr>
            <p:extLst>
              <p:ext uri="{D42A27DB-BD31-4B8C-83A1-F6EECF244321}">
                <p14:modId xmlns:p14="http://schemas.microsoft.com/office/powerpoint/2010/main" val="3435603050"/>
              </p:ext>
            </p:extLst>
          </p:nvPr>
        </p:nvGraphicFramePr>
        <p:xfrm>
          <a:off x="2124620" y="5373216"/>
          <a:ext cx="1008113" cy="2041429"/>
        </p:xfrm>
        <a:graphic>
          <a:graphicData uri="http://schemas.openxmlformats.org/presentationml/2006/ole">
            <mc:AlternateContent xmlns:mc="http://schemas.openxmlformats.org/markup-compatibility/2006">
              <mc:Choice xmlns:v="urn:schemas-microsoft-com:vml" Requires="v">
                <p:oleObj spid="_x0000_s1036" name="Document" showAsIcon="1" r:id="rId10" imgW="380880" imgH="771480" progId="Word.Document.12">
                  <p:embed/>
                </p:oleObj>
              </mc:Choice>
              <mc:Fallback>
                <p:oleObj name="Document" showAsIcon="1" r:id="rId10" imgW="380880" imgH="771480" progId="Word.Document.12">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4620" y="5373216"/>
                        <a:ext cx="1008113" cy="2041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040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50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2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par>
                          <p:cTn id="46" fill="hold">
                            <p:stCondLst>
                              <p:cond delay="2000"/>
                            </p:stCondLst>
                            <p:childTnLst>
                              <p:par>
                                <p:cTn id="47" presetID="2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7233" y="188640"/>
            <a:ext cx="6138028" cy="648072"/>
          </a:xfrm>
        </p:spPr>
        <p:txBody>
          <a:bodyPr/>
          <a:lstStyle/>
          <a:p>
            <a:r>
              <a:rPr lang="fa-IR" sz="3200" dirty="0" smtClean="0"/>
              <a:t>نمای کلی مقدمات تدبر در قرآن</a:t>
            </a:r>
            <a:endParaRPr lang="en-US" sz="3200" dirty="0"/>
          </a:p>
        </p:txBody>
      </p:sp>
      <p:graphicFrame>
        <p:nvGraphicFramePr>
          <p:cNvPr id="4" name="Diagram 3"/>
          <p:cNvGraphicFramePr/>
          <p:nvPr>
            <p:extLst>
              <p:ext uri="{D42A27DB-BD31-4B8C-83A1-F6EECF244321}">
                <p14:modId xmlns:p14="http://schemas.microsoft.com/office/powerpoint/2010/main" val="872703296"/>
              </p:ext>
            </p:extLst>
          </p:nvPr>
        </p:nvGraphicFramePr>
        <p:xfrm>
          <a:off x="36389" y="764704"/>
          <a:ext cx="9649072"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4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graphicEl>
                                              <a:dgm id="{8D3355C8-43F5-47E9-8F0A-84C2DF2909D6}"/>
                                            </p:graphicEl>
                                          </p:spTgt>
                                        </p:tgtEl>
                                        <p:attrNameLst>
                                          <p:attrName>style.visibility</p:attrName>
                                        </p:attrNameLst>
                                      </p:cBhvr>
                                      <p:to>
                                        <p:strVal val="visible"/>
                                      </p:to>
                                    </p:set>
                                    <p:animEffect transition="in" filter="wipe(right)">
                                      <p:cBhvr>
                                        <p:cTn id="7" dur="750"/>
                                        <p:tgtEl>
                                          <p:spTgt spid="4">
                                            <p:graphicEl>
                                              <a:dgm id="{8D3355C8-43F5-47E9-8F0A-84C2DF2909D6}"/>
                                            </p:graphicEl>
                                          </p:spTgt>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
                                            <p:graphicEl>
                                              <a:dgm id="{611CF354-4B46-40C9-BAD9-8137B2859A0A}"/>
                                            </p:graphicEl>
                                          </p:spTgt>
                                        </p:tgtEl>
                                        <p:attrNameLst>
                                          <p:attrName>style.visibility</p:attrName>
                                        </p:attrNameLst>
                                      </p:cBhvr>
                                      <p:to>
                                        <p:strVal val="visible"/>
                                      </p:to>
                                    </p:set>
                                    <p:animEffect transition="in" filter="wipe(right)">
                                      <p:cBhvr>
                                        <p:cTn id="11" dur="1500"/>
                                        <p:tgtEl>
                                          <p:spTgt spid="4">
                                            <p:graphicEl>
                                              <a:dgm id="{611CF354-4B46-40C9-BAD9-8137B2859A0A}"/>
                                            </p:graphic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graphicEl>
                                              <a:dgm id="{5758EA79-C14B-4873-B09B-EBB554AE320F}"/>
                                            </p:graphicEl>
                                          </p:spTgt>
                                        </p:tgtEl>
                                        <p:attrNameLst>
                                          <p:attrName>style.visibility</p:attrName>
                                        </p:attrNameLst>
                                      </p:cBhvr>
                                      <p:to>
                                        <p:strVal val="visible"/>
                                      </p:to>
                                    </p:set>
                                    <p:animEffect transition="in" filter="wipe(right)">
                                      <p:cBhvr>
                                        <p:cTn id="14" dur="1500"/>
                                        <p:tgtEl>
                                          <p:spTgt spid="4">
                                            <p:graphicEl>
                                              <a:dgm id="{5758EA79-C14B-4873-B09B-EBB554AE320F}"/>
                                            </p:graphic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graphicEl>
                                              <a:dgm id="{14FB95E0-E7E3-4C15-B065-E97A3385AA70}"/>
                                            </p:graphicEl>
                                          </p:spTgt>
                                        </p:tgtEl>
                                        <p:attrNameLst>
                                          <p:attrName>style.visibility</p:attrName>
                                        </p:attrNameLst>
                                      </p:cBhvr>
                                      <p:to>
                                        <p:strVal val="visible"/>
                                      </p:to>
                                    </p:set>
                                    <p:animEffect transition="in" filter="wipe(right)">
                                      <p:cBhvr>
                                        <p:cTn id="17" dur="1500"/>
                                        <p:tgtEl>
                                          <p:spTgt spid="4">
                                            <p:graphicEl>
                                              <a:dgm id="{14FB95E0-E7E3-4C15-B065-E97A3385AA70}"/>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graphicEl>
                                              <a:dgm id="{AC0E54E4-183B-4818-A4BB-829C503417D7}"/>
                                            </p:graphicEl>
                                          </p:spTgt>
                                        </p:tgtEl>
                                        <p:attrNameLst>
                                          <p:attrName>style.visibility</p:attrName>
                                        </p:attrNameLst>
                                      </p:cBhvr>
                                      <p:to>
                                        <p:strVal val="visible"/>
                                      </p:to>
                                    </p:set>
                                    <p:animEffect transition="in" filter="wipe(right)">
                                      <p:cBhvr>
                                        <p:cTn id="20" dur="1500"/>
                                        <p:tgtEl>
                                          <p:spTgt spid="4">
                                            <p:graphicEl>
                                              <a:dgm id="{AC0E54E4-183B-4818-A4BB-829C503417D7}"/>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6D649CE5-15B9-468F-BBC6-4D4815674C79}"/>
                                            </p:graphicEl>
                                          </p:spTgt>
                                        </p:tgtEl>
                                        <p:attrNameLst>
                                          <p:attrName>style.visibility</p:attrName>
                                        </p:attrNameLst>
                                      </p:cBhvr>
                                      <p:to>
                                        <p:strVal val="visible"/>
                                      </p:to>
                                    </p:set>
                                    <p:animEffect transition="in" filter="wipe(right)">
                                      <p:cBhvr>
                                        <p:cTn id="23" dur="1500"/>
                                        <p:tgtEl>
                                          <p:spTgt spid="4">
                                            <p:graphicEl>
                                              <a:dgm id="{6D649CE5-15B9-468F-BBC6-4D4815674C79}"/>
                                            </p:graphic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
                                            <p:graphicEl>
                                              <a:dgm id="{B0E18572-BF35-4E7E-95A8-A6E9FC950190}"/>
                                            </p:graphicEl>
                                          </p:spTgt>
                                        </p:tgtEl>
                                        <p:attrNameLst>
                                          <p:attrName>style.visibility</p:attrName>
                                        </p:attrNameLst>
                                      </p:cBhvr>
                                      <p:to>
                                        <p:strVal val="visible"/>
                                      </p:to>
                                    </p:set>
                                    <p:animEffect transition="in" filter="wipe(right)">
                                      <p:cBhvr>
                                        <p:cTn id="26" dur="1500"/>
                                        <p:tgtEl>
                                          <p:spTgt spid="4">
                                            <p:graphicEl>
                                              <a:dgm id="{B0E18572-BF35-4E7E-95A8-A6E9FC950190}"/>
                                            </p:graphicEl>
                                          </p:spTgt>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
                                            <p:graphicEl>
                                              <a:dgm id="{0CE95279-D6B4-4A81-80F7-11830FE9006D}"/>
                                            </p:graphicEl>
                                          </p:spTgt>
                                        </p:tgtEl>
                                        <p:attrNameLst>
                                          <p:attrName>style.visibility</p:attrName>
                                        </p:attrNameLst>
                                      </p:cBhvr>
                                      <p:to>
                                        <p:strVal val="visible"/>
                                      </p:to>
                                    </p:set>
                                    <p:animEffect transition="in" filter="wipe(right)">
                                      <p:cBhvr>
                                        <p:cTn id="29" dur="1500"/>
                                        <p:tgtEl>
                                          <p:spTgt spid="4">
                                            <p:graphicEl>
                                              <a:dgm id="{0CE95279-D6B4-4A81-80F7-11830FE9006D}"/>
                                            </p:graphic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
                                            <p:graphicEl>
                                              <a:dgm id="{7C7CC3EF-3EF6-4192-9D1D-FCE8F9C84708}"/>
                                            </p:graphicEl>
                                          </p:spTgt>
                                        </p:tgtEl>
                                        <p:attrNameLst>
                                          <p:attrName>style.visibility</p:attrName>
                                        </p:attrNameLst>
                                      </p:cBhvr>
                                      <p:to>
                                        <p:strVal val="visible"/>
                                      </p:to>
                                    </p:set>
                                    <p:animEffect transition="in" filter="wipe(right)">
                                      <p:cBhvr>
                                        <p:cTn id="32" dur="1500"/>
                                        <p:tgtEl>
                                          <p:spTgt spid="4">
                                            <p:graphicEl>
                                              <a:dgm id="{7C7CC3EF-3EF6-4192-9D1D-FCE8F9C84708}"/>
                                            </p:graphicEl>
                                          </p:spTgt>
                                        </p:tgtEl>
                                      </p:cBhvr>
                                    </p:animEffect>
                                  </p:childTnLst>
                                </p:cTn>
                              </p:par>
                            </p:childTnLst>
                          </p:cTn>
                        </p:par>
                        <p:par>
                          <p:cTn id="33" fill="hold">
                            <p:stCondLst>
                              <p:cond delay="2500"/>
                            </p:stCondLst>
                            <p:childTnLst>
                              <p:par>
                                <p:cTn id="34" presetID="22" presetClass="entr" presetSubtype="2" fill="hold" grpId="0" nodeType="afterEffect">
                                  <p:stCondLst>
                                    <p:cond delay="500"/>
                                  </p:stCondLst>
                                  <p:childTnLst>
                                    <p:set>
                                      <p:cBhvr>
                                        <p:cTn id="35" dur="1" fill="hold">
                                          <p:stCondLst>
                                            <p:cond delay="0"/>
                                          </p:stCondLst>
                                        </p:cTn>
                                        <p:tgtEl>
                                          <p:spTgt spid="4">
                                            <p:graphicEl>
                                              <a:dgm id="{A5F71FE1-0B3B-47F7-902F-0AA72959A479}"/>
                                            </p:graphicEl>
                                          </p:spTgt>
                                        </p:tgtEl>
                                        <p:attrNameLst>
                                          <p:attrName>style.visibility</p:attrName>
                                        </p:attrNameLst>
                                      </p:cBhvr>
                                      <p:to>
                                        <p:strVal val="visible"/>
                                      </p:to>
                                    </p:set>
                                    <p:animEffect transition="in" filter="wipe(right)">
                                      <p:cBhvr>
                                        <p:cTn id="36" dur="1750"/>
                                        <p:tgtEl>
                                          <p:spTgt spid="4">
                                            <p:graphicEl>
                                              <a:dgm id="{A5F71FE1-0B3B-47F7-902F-0AA72959A479}"/>
                                            </p:graphicEl>
                                          </p:spTgt>
                                        </p:tgtEl>
                                      </p:cBhvr>
                                    </p:animEffect>
                                  </p:childTnLst>
                                </p:cTn>
                              </p:par>
                              <p:par>
                                <p:cTn id="37" presetID="22" presetClass="entr" presetSubtype="2" fill="hold" grpId="0" nodeType="withEffect">
                                  <p:stCondLst>
                                    <p:cond delay="500"/>
                                  </p:stCondLst>
                                  <p:childTnLst>
                                    <p:set>
                                      <p:cBhvr>
                                        <p:cTn id="38" dur="1" fill="hold">
                                          <p:stCondLst>
                                            <p:cond delay="0"/>
                                          </p:stCondLst>
                                        </p:cTn>
                                        <p:tgtEl>
                                          <p:spTgt spid="4">
                                            <p:graphicEl>
                                              <a:dgm id="{7201ADC7-6E39-4466-9392-8BD0EFCCA618}"/>
                                            </p:graphicEl>
                                          </p:spTgt>
                                        </p:tgtEl>
                                        <p:attrNameLst>
                                          <p:attrName>style.visibility</p:attrName>
                                        </p:attrNameLst>
                                      </p:cBhvr>
                                      <p:to>
                                        <p:strVal val="visible"/>
                                      </p:to>
                                    </p:set>
                                    <p:animEffect transition="in" filter="wipe(right)">
                                      <p:cBhvr>
                                        <p:cTn id="39" dur="1750"/>
                                        <p:tgtEl>
                                          <p:spTgt spid="4">
                                            <p:graphicEl>
                                              <a:dgm id="{7201ADC7-6E39-4466-9392-8BD0EFCCA618}"/>
                                            </p:graphicEl>
                                          </p:spTgt>
                                        </p:tgtEl>
                                      </p:cBhvr>
                                    </p:animEffect>
                                  </p:childTnLst>
                                </p:cTn>
                              </p:par>
                              <p:par>
                                <p:cTn id="40" presetID="22" presetClass="entr" presetSubtype="2" fill="hold" grpId="0" nodeType="withEffect">
                                  <p:stCondLst>
                                    <p:cond delay="500"/>
                                  </p:stCondLst>
                                  <p:childTnLst>
                                    <p:set>
                                      <p:cBhvr>
                                        <p:cTn id="41" dur="1" fill="hold">
                                          <p:stCondLst>
                                            <p:cond delay="0"/>
                                          </p:stCondLst>
                                        </p:cTn>
                                        <p:tgtEl>
                                          <p:spTgt spid="4">
                                            <p:graphicEl>
                                              <a:dgm id="{E6D42511-9EFA-4342-B075-E473EE894147}"/>
                                            </p:graphicEl>
                                          </p:spTgt>
                                        </p:tgtEl>
                                        <p:attrNameLst>
                                          <p:attrName>style.visibility</p:attrName>
                                        </p:attrNameLst>
                                      </p:cBhvr>
                                      <p:to>
                                        <p:strVal val="visible"/>
                                      </p:to>
                                    </p:set>
                                    <p:animEffect transition="in" filter="wipe(right)">
                                      <p:cBhvr>
                                        <p:cTn id="42" dur="1750"/>
                                        <p:tgtEl>
                                          <p:spTgt spid="4">
                                            <p:graphicEl>
                                              <a:dgm id="{E6D42511-9EFA-4342-B075-E473EE894147}"/>
                                            </p:graphicEl>
                                          </p:spTgt>
                                        </p:tgtEl>
                                      </p:cBhvr>
                                    </p:animEffect>
                                  </p:childTnLst>
                                </p:cTn>
                              </p:par>
                              <p:par>
                                <p:cTn id="43" presetID="22" presetClass="entr" presetSubtype="2" fill="hold" grpId="0" nodeType="withEffect">
                                  <p:stCondLst>
                                    <p:cond delay="500"/>
                                  </p:stCondLst>
                                  <p:childTnLst>
                                    <p:set>
                                      <p:cBhvr>
                                        <p:cTn id="44" dur="1" fill="hold">
                                          <p:stCondLst>
                                            <p:cond delay="0"/>
                                          </p:stCondLst>
                                        </p:cTn>
                                        <p:tgtEl>
                                          <p:spTgt spid="4">
                                            <p:graphicEl>
                                              <a:dgm id="{23C82AA0-84A4-4F83-9B80-D70FB961386B}"/>
                                            </p:graphicEl>
                                          </p:spTgt>
                                        </p:tgtEl>
                                        <p:attrNameLst>
                                          <p:attrName>style.visibility</p:attrName>
                                        </p:attrNameLst>
                                      </p:cBhvr>
                                      <p:to>
                                        <p:strVal val="visible"/>
                                      </p:to>
                                    </p:set>
                                    <p:animEffect transition="in" filter="wipe(right)">
                                      <p:cBhvr>
                                        <p:cTn id="45" dur="1750"/>
                                        <p:tgtEl>
                                          <p:spTgt spid="4">
                                            <p:graphicEl>
                                              <a:dgm id="{23C82AA0-84A4-4F83-9B80-D70FB961386B}"/>
                                            </p:graphicEl>
                                          </p:spTgt>
                                        </p:tgtEl>
                                      </p:cBhvr>
                                    </p:animEffect>
                                  </p:childTnLst>
                                </p:cTn>
                              </p:par>
                              <p:par>
                                <p:cTn id="46" presetID="22" presetClass="entr" presetSubtype="2" fill="hold" grpId="0" nodeType="withEffect">
                                  <p:stCondLst>
                                    <p:cond delay="500"/>
                                  </p:stCondLst>
                                  <p:childTnLst>
                                    <p:set>
                                      <p:cBhvr>
                                        <p:cTn id="47" dur="1" fill="hold">
                                          <p:stCondLst>
                                            <p:cond delay="0"/>
                                          </p:stCondLst>
                                        </p:cTn>
                                        <p:tgtEl>
                                          <p:spTgt spid="4">
                                            <p:graphicEl>
                                              <a:dgm id="{BA51B1F2-F17E-4A85-9A3E-D11CF2215BF0}"/>
                                            </p:graphicEl>
                                          </p:spTgt>
                                        </p:tgtEl>
                                        <p:attrNameLst>
                                          <p:attrName>style.visibility</p:attrName>
                                        </p:attrNameLst>
                                      </p:cBhvr>
                                      <p:to>
                                        <p:strVal val="visible"/>
                                      </p:to>
                                    </p:set>
                                    <p:animEffect transition="in" filter="wipe(right)">
                                      <p:cBhvr>
                                        <p:cTn id="48" dur="1750"/>
                                        <p:tgtEl>
                                          <p:spTgt spid="4">
                                            <p:graphicEl>
                                              <a:dgm id="{BA51B1F2-F17E-4A85-9A3E-D11CF2215BF0}"/>
                                            </p:graphicEl>
                                          </p:spTgt>
                                        </p:tgtEl>
                                      </p:cBhvr>
                                    </p:animEffect>
                                  </p:childTnLst>
                                </p:cTn>
                              </p:par>
                              <p:par>
                                <p:cTn id="49" presetID="22" presetClass="entr" presetSubtype="2" fill="hold" grpId="0" nodeType="withEffect">
                                  <p:stCondLst>
                                    <p:cond delay="500"/>
                                  </p:stCondLst>
                                  <p:childTnLst>
                                    <p:set>
                                      <p:cBhvr>
                                        <p:cTn id="50" dur="1" fill="hold">
                                          <p:stCondLst>
                                            <p:cond delay="0"/>
                                          </p:stCondLst>
                                        </p:cTn>
                                        <p:tgtEl>
                                          <p:spTgt spid="4">
                                            <p:graphicEl>
                                              <a:dgm id="{F78F2878-65D6-425D-B137-517BD3D83430}"/>
                                            </p:graphicEl>
                                          </p:spTgt>
                                        </p:tgtEl>
                                        <p:attrNameLst>
                                          <p:attrName>style.visibility</p:attrName>
                                        </p:attrNameLst>
                                      </p:cBhvr>
                                      <p:to>
                                        <p:strVal val="visible"/>
                                      </p:to>
                                    </p:set>
                                    <p:animEffect transition="in" filter="wipe(right)">
                                      <p:cBhvr>
                                        <p:cTn id="51" dur="1750"/>
                                        <p:tgtEl>
                                          <p:spTgt spid="4">
                                            <p:graphicEl>
                                              <a:dgm id="{F78F2878-65D6-425D-B137-517BD3D83430}"/>
                                            </p:graphicEl>
                                          </p:spTgt>
                                        </p:tgtEl>
                                      </p:cBhvr>
                                    </p:animEffect>
                                  </p:childTnLst>
                                </p:cTn>
                              </p:par>
                              <p:par>
                                <p:cTn id="52" presetID="22" presetClass="entr" presetSubtype="2" fill="hold" grpId="0" nodeType="withEffect">
                                  <p:stCondLst>
                                    <p:cond delay="500"/>
                                  </p:stCondLst>
                                  <p:childTnLst>
                                    <p:set>
                                      <p:cBhvr>
                                        <p:cTn id="53" dur="1" fill="hold">
                                          <p:stCondLst>
                                            <p:cond delay="0"/>
                                          </p:stCondLst>
                                        </p:cTn>
                                        <p:tgtEl>
                                          <p:spTgt spid="4">
                                            <p:graphicEl>
                                              <a:dgm id="{C2A22435-369D-4D1C-B97B-AFFADBC6D259}"/>
                                            </p:graphicEl>
                                          </p:spTgt>
                                        </p:tgtEl>
                                        <p:attrNameLst>
                                          <p:attrName>style.visibility</p:attrName>
                                        </p:attrNameLst>
                                      </p:cBhvr>
                                      <p:to>
                                        <p:strVal val="visible"/>
                                      </p:to>
                                    </p:set>
                                    <p:animEffect transition="in" filter="wipe(right)">
                                      <p:cBhvr>
                                        <p:cTn id="54" dur="1750"/>
                                        <p:tgtEl>
                                          <p:spTgt spid="4">
                                            <p:graphicEl>
                                              <a:dgm id="{C2A22435-369D-4D1C-B97B-AFFADBC6D259}"/>
                                            </p:graphicEl>
                                          </p:spTgt>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4">
                                            <p:graphicEl>
                                              <a:dgm id="{662ACB71-A745-48F1-9876-6A8A770E26B8}"/>
                                            </p:graphicEl>
                                          </p:spTgt>
                                        </p:tgtEl>
                                        <p:attrNameLst>
                                          <p:attrName>style.visibility</p:attrName>
                                        </p:attrNameLst>
                                      </p:cBhvr>
                                      <p:to>
                                        <p:strVal val="visible"/>
                                      </p:to>
                                    </p:set>
                                    <p:animEffect transition="in" filter="wipe(right)">
                                      <p:cBhvr>
                                        <p:cTn id="57" dur="1750"/>
                                        <p:tgtEl>
                                          <p:spTgt spid="4">
                                            <p:graphicEl>
                                              <a:dgm id="{662ACB71-A745-48F1-9876-6A8A770E26B8}"/>
                                            </p:graphicEl>
                                          </p:spTgt>
                                        </p:tgtEl>
                                      </p:cBhvr>
                                    </p:animEffect>
                                  </p:childTnLst>
                                </p:cTn>
                              </p:par>
                              <p:par>
                                <p:cTn id="58" presetID="22" presetClass="entr" presetSubtype="2" fill="hold" grpId="0" nodeType="withEffect">
                                  <p:stCondLst>
                                    <p:cond delay="500"/>
                                  </p:stCondLst>
                                  <p:childTnLst>
                                    <p:set>
                                      <p:cBhvr>
                                        <p:cTn id="59" dur="1" fill="hold">
                                          <p:stCondLst>
                                            <p:cond delay="0"/>
                                          </p:stCondLst>
                                        </p:cTn>
                                        <p:tgtEl>
                                          <p:spTgt spid="4">
                                            <p:graphicEl>
                                              <a:dgm id="{1170EBC6-AC05-49DA-BE91-1131672F3950}"/>
                                            </p:graphicEl>
                                          </p:spTgt>
                                        </p:tgtEl>
                                        <p:attrNameLst>
                                          <p:attrName>style.visibility</p:attrName>
                                        </p:attrNameLst>
                                      </p:cBhvr>
                                      <p:to>
                                        <p:strVal val="visible"/>
                                      </p:to>
                                    </p:set>
                                    <p:animEffect transition="in" filter="wipe(right)">
                                      <p:cBhvr>
                                        <p:cTn id="60" dur="1750"/>
                                        <p:tgtEl>
                                          <p:spTgt spid="4">
                                            <p:graphicEl>
                                              <a:dgm id="{1170EBC6-AC05-49DA-BE91-1131672F3950}"/>
                                            </p:graphicEl>
                                          </p:spTgt>
                                        </p:tgtEl>
                                      </p:cBhvr>
                                    </p:animEffect>
                                  </p:childTnLst>
                                </p:cTn>
                              </p:par>
                              <p:par>
                                <p:cTn id="61" presetID="22" presetClass="entr" presetSubtype="2" fill="hold" grpId="0" nodeType="withEffect">
                                  <p:stCondLst>
                                    <p:cond delay="500"/>
                                  </p:stCondLst>
                                  <p:childTnLst>
                                    <p:set>
                                      <p:cBhvr>
                                        <p:cTn id="62" dur="1" fill="hold">
                                          <p:stCondLst>
                                            <p:cond delay="0"/>
                                          </p:stCondLst>
                                        </p:cTn>
                                        <p:tgtEl>
                                          <p:spTgt spid="4">
                                            <p:graphicEl>
                                              <a:dgm id="{D835F91F-88C7-4DB2-A8D6-3A2E12A9DC33}"/>
                                            </p:graphicEl>
                                          </p:spTgt>
                                        </p:tgtEl>
                                        <p:attrNameLst>
                                          <p:attrName>style.visibility</p:attrName>
                                        </p:attrNameLst>
                                      </p:cBhvr>
                                      <p:to>
                                        <p:strVal val="visible"/>
                                      </p:to>
                                    </p:set>
                                    <p:animEffect transition="in" filter="wipe(right)">
                                      <p:cBhvr>
                                        <p:cTn id="63" dur="1750"/>
                                        <p:tgtEl>
                                          <p:spTgt spid="4">
                                            <p:graphicEl>
                                              <a:dgm id="{D835F91F-88C7-4DB2-A8D6-3A2E12A9DC33}"/>
                                            </p:graphicEl>
                                          </p:spTgt>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graphicEl>
                                              <a:dgm id="{0ABBC48F-052D-4084-8C8A-1FE69C898FAD}"/>
                                            </p:graphicEl>
                                          </p:spTgt>
                                        </p:tgtEl>
                                        <p:attrNameLst>
                                          <p:attrName>style.visibility</p:attrName>
                                        </p:attrNameLst>
                                      </p:cBhvr>
                                      <p:to>
                                        <p:strVal val="visible"/>
                                      </p:to>
                                    </p:set>
                                    <p:animEffect transition="in" filter="wipe(right)">
                                      <p:cBhvr>
                                        <p:cTn id="66" dur="1750"/>
                                        <p:tgtEl>
                                          <p:spTgt spid="4">
                                            <p:graphicEl>
                                              <a:dgm id="{0ABBC48F-052D-4084-8C8A-1FE69C898FAD}"/>
                                            </p:graphicEl>
                                          </p:spTgt>
                                        </p:tgtEl>
                                      </p:cBhvr>
                                    </p:animEffect>
                                  </p:childTnLst>
                                </p:cTn>
                              </p:par>
                              <p:par>
                                <p:cTn id="67" presetID="22" presetClass="entr" presetSubtype="2" fill="hold" grpId="0" nodeType="withEffect">
                                  <p:stCondLst>
                                    <p:cond delay="500"/>
                                  </p:stCondLst>
                                  <p:childTnLst>
                                    <p:set>
                                      <p:cBhvr>
                                        <p:cTn id="68" dur="1" fill="hold">
                                          <p:stCondLst>
                                            <p:cond delay="0"/>
                                          </p:stCondLst>
                                        </p:cTn>
                                        <p:tgtEl>
                                          <p:spTgt spid="4">
                                            <p:graphicEl>
                                              <a:dgm id="{2794FD1E-D95E-4C38-9C14-3C5CB58904CB}"/>
                                            </p:graphicEl>
                                          </p:spTgt>
                                        </p:tgtEl>
                                        <p:attrNameLst>
                                          <p:attrName>style.visibility</p:attrName>
                                        </p:attrNameLst>
                                      </p:cBhvr>
                                      <p:to>
                                        <p:strVal val="visible"/>
                                      </p:to>
                                    </p:set>
                                    <p:animEffect transition="in" filter="wipe(right)">
                                      <p:cBhvr>
                                        <p:cTn id="69" dur="1750"/>
                                        <p:tgtEl>
                                          <p:spTgt spid="4">
                                            <p:graphicEl>
                                              <a:dgm id="{2794FD1E-D95E-4C38-9C14-3C5CB58904CB}"/>
                                            </p:graphicEl>
                                          </p:spTgt>
                                        </p:tgtEl>
                                      </p:cBhvr>
                                    </p:animEffect>
                                  </p:childTnLst>
                                </p:cTn>
                              </p:par>
                              <p:par>
                                <p:cTn id="70" presetID="22" presetClass="entr" presetSubtype="2" fill="hold" grpId="0" nodeType="withEffect">
                                  <p:stCondLst>
                                    <p:cond delay="500"/>
                                  </p:stCondLst>
                                  <p:childTnLst>
                                    <p:set>
                                      <p:cBhvr>
                                        <p:cTn id="71" dur="1" fill="hold">
                                          <p:stCondLst>
                                            <p:cond delay="0"/>
                                          </p:stCondLst>
                                        </p:cTn>
                                        <p:tgtEl>
                                          <p:spTgt spid="4">
                                            <p:graphicEl>
                                              <a:dgm id="{5F73C3F8-DB93-40A8-A747-FABE4916E43A}"/>
                                            </p:graphicEl>
                                          </p:spTgt>
                                        </p:tgtEl>
                                        <p:attrNameLst>
                                          <p:attrName>style.visibility</p:attrName>
                                        </p:attrNameLst>
                                      </p:cBhvr>
                                      <p:to>
                                        <p:strVal val="visible"/>
                                      </p:to>
                                    </p:set>
                                    <p:animEffect transition="in" filter="wipe(right)">
                                      <p:cBhvr>
                                        <p:cTn id="72" dur="1750"/>
                                        <p:tgtEl>
                                          <p:spTgt spid="4">
                                            <p:graphicEl>
                                              <a:dgm id="{5F73C3F8-DB93-40A8-A747-FABE4916E43A}"/>
                                            </p:graphicEl>
                                          </p:spTgt>
                                        </p:tgtEl>
                                      </p:cBhvr>
                                    </p:animEffect>
                                  </p:childTnLst>
                                </p:cTn>
                              </p:par>
                              <p:par>
                                <p:cTn id="73" presetID="22" presetClass="entr" presetSubtype="2" fill="hold" grpId="0" nodeType="withEffect">
                                  <p:stCondLst>
                                    <p:cond delay="500"/>
                                  </p:stCondLst>
                                  <p:childTnLst>
                                    <p:set>
                                      <p:cBhvr>
                                        <p:cTn id="74" dur="1" fill="hold">
                                          <p:stCondLst>
                                            <p:cond delay="0"/>
                                          </p:stCondLst>
                                        </p:cTn>
                                        <p:tgtEl>
                                          <p:spTgt spid="4">
                                            <p:graphicEl>
                                              <a:dgm id="{319806C3-FC02-4933-AA66-414AEE5A49EF}"/>
                                            </p:graphicEl>
                                          </p:spTgt>
                                        </p:tgtEl>
                                        <p:attrNameLst>
                                          <p:attrName>style.visibility</p:attrName>
                                        </p:attrNameLst>
                                      </p:cBhvr>
                                      <p:to>
                                        <p:strVal val="visible"/>
                                      </p:to>
                                    </p:set>
                                    <p:animEffect transition="in" filter="wipe(right)">
                                      <p:cBhvr>
                                        <p:cTn id="75" dur="1750"/>
                                        <p:tgtEl>
                                          <p:spTgt spid="4">
                                            <p:graphicEl>
                                              <a:dgm id="{319806C3-FC02-4933-AA66-414AEE5A49EF}"/>
                                            </p:graphicEl>
                                          </p:spTgt>
                                        </p:tgtEl>
                                      </p:cBhvr>
                                    </p:animEffect>
                                  </p:childTnLst>
                                </p:cTn>
                              </p:par>
                              <p:par>
                                <p:cTn id="76" presetID="22" presetClass="entr" presetSubtype="2" fill="hold" grpId="0" nodeType="withEffect">
                                  <p:stCondLst>
                                    <p:cond delay="500"/>
                                  </p:stCondLst>
                                  <p:childTnLst>
                                    <p:set>
                                      <p:cBhvr>
                                        <p:cTn id="77" dur="1" fill="hold">
                                          <p:stCondLst>
                                            <p:cond delay="0"/>
                                          </p:stCondLst>
                                        </p:cTn>
                                        <p:tgtEl>
                                          <p:spTgt spid="4">
                                            <p:graphicEl>
                                              <a:dgm id="{979E17BA-748A-4ADA-8702-D48C8B12C0E3}"/>
                                            </p:graphicEl>
                                          </p:spTgt>
                                        </p:tgtEl>
                                        <p:attrNameLst>
                                          <p:attrName>style.visibility</p:attrName>
                                        </p:attrNameLst>
                                      </p:cBhvr>
                                      <p:to>
                                        <p:strVal val="visible"/>
                                      </p:to>
                                    </p:set>
                                    <p:animEffect transition="in" filter="wipe(right)">
                                      <p:cBhvr>
                                        <p:cTn id="78" dur="1750"/>
                                        <p:tgtEl>
                                          <p:spTgt spid="4">
                                            <p:graphicEl>
                                              <a:dgm id="{979E17BA-748A-4ADA-8702-D48C8B12C0E3}"/>
                                            </p:graphicEl>
                                          </p:spTgt>
                                        </p:tgtEl>
                                      </p:cBhvr>
                                    </p:animEffect>
                                  </p:childTnLst>
                                </p:cTn>
                              </p:par>
                              <p:par>
                                <p:cTn id="79" presetID="22" presetClass="entr" presetSubtype="2" fill="hold" grpId="0" nodeType="withEffect">
                                  <p:stCondLst>
                                    <p:cond delay="500"/>
                                  </p:stCondLst>
                                  <p:childTnLst>
                                    <p:set>
                                      <p:cBhvr>
                                        <p:cTn id="80" dur="1" fill="hold">
                                          <p:stCondLst>
                                            <p:cond delay="0"/>
                                          </p:stCondLst>
                                        </p:cTn>
                                        <p:tgtEl>
                                          <p:spTgt spid="4">
                                            <p:graphicEl>
                                              <a:dgm id="{1101681E-9407-445D-9A64-9613EC2743B6}"/>
                                            </p:graphicEl>
                                          </p:spTgt>
                                        </p:tgtEl>
                                        <p:attrNameLst>
                                          <p:attrName>style.visibility</p:attrName>
                                        </p:attrNameLst>
                                      </p:cBhvr>
                                      <p:to>
                                        <p:strVal val="visible"/>
                                      </p:to>
                                    </p:set>
                                    <p:animEffect transition="in" filter="wipe(right)">
                                      <p:cBhvr>
                                        <p:cTn id="81" dur="1750"/>
                                        <p:tgtEl>
                                          <p:spTgt spid="4">
                                            <p:graphicEl>
                                              <a:dgm id="{1101681E-9407-445D-9A64-9613EC2743B6}"/>
                                            </p:graphicEl>
                                          </p:spTgt>
                                        </p:tgtEl>
                                      </p:cBhvr>
                                    </p:animEffect>
                                  </p:childTnLst>
                                </p:cTn>
                              </p:par>
                              <p:par>
                                <p:cTn id="82" presetID="22" presetClass="entr" presetSubtype="2" fill="hold" grpId="0" nodeType="withEffect">
                                  <p:stCondLst>
                                    <p:cond delay="500"/>
                                  </p:stCondLst>
                                  <p:childTnLst>
                                    <p:set>
                                      <p:cBhvr>
                                        <p:cTn id="83" dur="1" fill="hold">
                                          <p:stCondLst>
                                            <p:cond delay="0"/>
                                          </p:stCondLst>
                                        </p:cTn>
                                        <p:tgtEl>
                                          <p:spTgt spid="4">
                                            <p:graphicEl>
                                              <a:dgm id="{2263434D-0506-41BA-AF48-636C0A669910}"/>
                                            </p:graphicEl>
                                          </p:spTgt>
                                        </p:tgtEl>
                                        <p:attrNameLst>
                                          <p:attrName>style.visibility</p:attrName>
                                        </p:attrNameLst>
                                      </p:cBhvr>
                                      <p:to>
                                        <p:strVal val="visible"/>
                                      </p:to>
                                    </p:set>
                                    <p:animEffect transition="in" filter="wipe(right)">
                                      <p:cBhvr>
                                        <p:cTn id="84" dur="1750"/>
                                        <p:tgtEl>
                                          <p:spTgt spid="4">
                                            <p:graphicEl>
                                              <a:dgm id="{2263434D-0506-41BA-AF48-636C0A669910}"/>
                                            </p:graphicEl>
                                          </p:spTgt>
                                        </p:tgtEl>
                                      </p:cBhvr>
                                    </p:animEffect>
                                  </p:childTnLst>
                                </p:cTn>
                              </p:par>
                              <p:par>
                                <p:cTn id="85" presetID="22" presetClass="entr" presetSubtype="2" fill="hold" grpId="0" nodeType="withEffect">
                                  <p:stCondLst>
                                    <p:cond delay="500"/>
                                  </p:stCondLst>
                                  <p:childTnLst>
                                    <p:set>
                                      <p:cBhvr>
                                        <p:cTn id="86" dur="1" fill="hold">
                                          <p:stCondLst>
                                            <p:cond delay="0"/>
                                          </p:stCondLst>
                                        </p:cTn>
                                        <p:tgtEl>
                                          <p:spTgt spid="4">
                                            <p:graphicEl>
                                              <a:dgm id="{54D1435F-B478-4105-A18F-2FDC30EC6950}"/>
                                            </p:graphicEl>
                                          </p:spTgt>
                                        </p:tgtEl>
                                        <p:attrNameLst>
                                          <p:attrName>style.visibility</p:attrName>
                                        </p:attrNameLst>
                                      </p:cBhvr>
                                      <p:to>
                                        <p:strVal val="visible"/>
                                      </p:to>
                                    </p:set>
                                    <p:animEffect transition="in" filter="wipe(right)">
                                      <p:cBhvr>
                                        <p:cTn id="87" dur="1750"/>
                                        <p:tgtEl>
                                          <p:spTgt spid="4">
                                            <p:graphicEl>
                                              <a:dgm id="{54D1435F-B478-4105-A18F-2FDC30EC6950}"/>
                                            </p:graphicEl>
                                          </p:spTgt>
                                        </p:tgtEl>
                                      </p:cBhvr>
                                    </p:animEffect>
                                  </p:childTnLst>
                                </p:cTn>
                              </p:par>
                              <p:par>
                                <p:cTn id="88" presetID="22" presetClass="entr" presetSubtype="2" fill="hold" grpId="0" nodeType="withEffect">
                                  <p:stCondLst>
                                    <p:cond delay="500"/>
                                  </p:stCondLst>
                                  <p:childTnLst>
                                    <p:set>
                                      <p:cBhvr>
                                        <p:cTn id="89" dur="1" fill="hold">
                                          <p:stCondLst>
                                            <p:cond delay="0"/>
                                          </p:stCondLst>
                                        </p:cTn>
                                        <p:tgtEl>
                                          <p:spTgt spid="4">
                                            <p:graphicEl>
                                              <a:dgm id="{966FE759-9E73-4316-A69C-E75677A4ED82}"/>
                                            </p:graphicEl>
                                          </p:spTgt>
                                        </p:tgtEl>
                                        <p:attrNameLst>
                                          <p:attrName>style.visibility</p:attrName>
                                        </p:attrNameLst>
                                      </p:cBhvr>
                                      <p:to>
                                        <p:strVal val="visible"/>
                                      </p:to>
                                    </p:set>
                                    <p:animEffect transition="in" filter="wipe(right)">
                                      <p:cBhvr>
                                        <p:cTn id="90" dur="1750"/>
                                        <p:tgtEl>
                                          <p:spTgt spid="4">
                                            <p:graphicEl>
                                              <a:dgm id="{966FE759-9E73-4316-A69C-E75677A4ED82}"/>
                                            </p:graphicEl>
                                          </p:spTgt>
                                        </p:tgtEl>
                                      </p:cBhvr>
                                    </p:animEffect>
                                  </p:childTnLst>
                                </p:cTn>
                              </p:par>
                              <p:par>
                                <p:cTn id="91" presetID="22" presetClass="entr" presetSubtype="2" fill="hold" grpId="0" nodeType="withEffect">
                                  <p:stCondLst>
                                    <p:cond delay="500"/>
                                  </p:stCondLst>
                                  <p:childTnLst>
                                    <p:set>
                                      <p:cBhvr>
                                        <p:cTn id="92" dur="1" fill="hold">
                                          <p:stCondLst>
                                            <p:cond delay="0"/>
                                          </p:stCondLst>
                                        </p:cTn>
                                        <p:tgtEl>
                                          <p:spTgt spid="4">
                                            <p:graphicEl>
                                              <a:dgm id="{E5485476-90A6-4CA2-BCC1-98D9F1503366}"/>
                                            </p:graphicEl>
                                          </p:spTgt>
                                        </p:tgtEl>
                                        <p:attrNameLst>
                                          <p:attrName>style.visibility</p:attrName>
                                        </p:attrNameLst>
                                      </p:cBhvr>
                                      <p:to>
                                        <p:strVal val="visible"/>
                                      </p:to>
                                    </p:set>
                                    <p:animEffect transition="in" filter="wipe(right)">
                                      <p:cBhvr>
                                        <p:cTn id="93" dur="1750"/>
                                        <p:tgtEl>
                                          <p:spTgt spid="4">
                                            <p:graphicEl>
                                              <a:dgm id="{E5485476-90A6-4CA2-BCC1-98D9F1503366}"/>
                                            </p:graphicEl>
                                          </p:spTgt>
                                        </p:tgtEl>
                                      </p:cBhvr>
                                    </p:animEffect>
                                  </p:childTnLst>
                                </p:cTn>
                              </p:par>
                              <p:par>
                                <p:cTn id="94" presetID="22" presetClass="entr" presetSubtype="2" fill="hold" grpId="0" nodeType="withEffect">
                                  <p:stCondLst>
                                    <p:cond delay="500"/>
                                  </p:stCondLst>
                                  <p:childTnLst>
                                    <p:set>
                                      <p:cBhvr>
                                        <p:cTn id="95" dur="1" fill="hold">
                                          <p:stCondLst>
                                            <p:cond delay="0"/>
                                          </p:stCondLst>
                                        </p:cTn>
                                        <p:tgtEl>
                                          <p:spTgt spid="4">
                                            <p:graphicEl>
                                              <a:dgm id="{A302174E-E21F-456B-8E99-23C74CE9E197}"/>
                                            </p:graphicEl>
                                          </p:spTgt>
                                        </p:tgtEl>
                                        <p:attrNameLst>
                                          <p:attrName>style.visibility</p:attrName>
                                        </p:attrNameLst>
                                      </p:cBhvr>
                                      <p:to>
                                        <p:strVal val="visible"/>
                                      </p:to>
                                    </p:set>
                                    <p:animEffect transition="in" filter="wipe(right)">
                                      <p:cBhvr>
                                        <p:cTn id="96" dur="1750"/>
                                        <p:tgtEl>
                                          <p:spTgt spid="4">
                                            <p:graphicEl>
                                              <a:dgm id="{A302174E-E21F-456B-8E99-23C74CE9E197}"/>
                                            </p:graphicEl>
                                          </p:spTgt>
                                        </p:tgtEl>
                                      </p:cBhvr>
                                    </p:animEffect>
                                  </p:childTnLst>
                                </p:cTn>
                              </p:par>
                              <p:par>
                                <p:cTn id="97" presetID="22" presetClass="entr" presetSubtype="2" fill="hold" grpId="0" nodeType="withEffect">
                                  <p:stCondLst>
                                    <p:cond delay="500"/>
                                  </p:stCondLst>
                                  <p:childTnLst>
                                    <p:set>
                                      <p:cBhvr>
                                        <p:cTn id="98" dur="1" fill="hold">
                                          <p:stCondLst>
                                            <p:cond delay="0"/>
                                          </p:stCondLst>
                                        </p:cTn>
                                        <p:tgtEl>
                                          <p:spTgt spid="4">
                                            <p:graphicEl>
                                              <a:dgm id="{89A717B7-3D76-40CD-B30E-8B5ED57B29B8}"/>
                                            </p:graphicEl>
                                          </p:spTgt>
                                        </p:tgtEl>
                                        <p:attrNameLst>
                                          <p:attrName>style.visibility</p:attrName>
                                        </p:attrNameLst>
                                      </p:cBhvr>
                                      <p:to>
                                        <p:strVal val="visible"/>
                                      </p:to>
                                    </p:set>
                                    <p:animEffect transition="in" filter="wipe(right)">
                                      <p:cBhvr>
                                        <p:cTn id="99" dur="1750"/>
                                        <p:tgtEl>
                                          <p:spTgt spid="4">
                                            <p:graphicEl>
                                              <a:dgm id="{89A717B7-3D76-40CD-B30E-8B5ED57B29B8}"/>
                                            </p:graphicEl>
                                          </p:spTgt>
                                        </p:tgtEl>
                                      </p:cBhvr>
                                    </p:animEffect>
                                  </p:childTnLst>
                                </p:cTn>
                              </p:par>
                              <p:par>
                                <p:cTn id="100" presetID="22" presetClass="entr" presetSubtype="2" fill="hold" grpId="0" nodeType="withEffect">
                                  <p:stCondLst>
                                    <p:cond delay="500"/>
                                  </p:stCondLst>
                                  <p:childTnLst>
                                    <p:set>
                                      <p:cBhvr>
                                        <p:cTn id="101" dur="1" fill="hold">
                                          <p:stCondLst>
                                            <p:cond delay="0"/>
                                          </p:stCondLst>
                                        </p:cTn>
                                        <p:tgtEl>
                                          <p:spTgt spid="4">
                                            <p:graphicEl>
                                              <a:dgm id="{4A0633E1-5315-44F3-A54D-5767FF45AF83}"/>
                                            </p:graphicEl>
                                          </p:spTgt>
                                        </p:tgtEl>
                                        <p:attrNameLst>
                                          <p:attrName>style.visibility</p:attrName>
                                        </p:attrNameLst>
                                      </p:cBhvr>
                                      <p:to>
                                        <p:strVal val="visible"/>
                                      </p:to>
                                    </p:set>
                                    <p:animEffect transition="in" filter="wipe(right)">
                                      <p:cBhvr>
                                        <p:cTn id="102" dur="1750"/>
                                        <p:tgtEl>
                                          <p:spTgt spid="4">
                                            <p:graphicEl>
                                              <a:dgm id="{4A0633E1-5315-44F3-A54D-5767FF45AF83}"/>
                                            </p:graphicEl>
                                          </p:spTgt>
                                        </p:tgtEl>
                                      </p:cBhvr>
                                    </p:animEffect>
                                  </p:childTnLst>
                                </p:cTn>
                              </p:par>
                              <p:par>
                                <p:cTn id="103" presetID="22" presetClass="entr" presetSubtype="2" fill="hold" grpId="0" nodeType="withEffect">
                                  <p:stCondLst>
                                    <p:cond delay="500"/>
                                  </p:stCondLst>
                                  <p:childTnLst>
                                    <p:set>
                                      <p:cBhvr>
                                        <p:cTn id="104" dur="1" fill="hold">
                                          <p:stCondLst>
                                            <p:cond delay="0"/>
                                          </p:stCondLst>
                                        </p:cTn>
                                        <p:tgtEl>
                                          <p:spTgt spid="4">
                                            <p:graphicEl>
                                              <a:dgm id="{2960F984-EE81-4941-9ACB-A0D13979520C}"/>
                                            </p:graphicEl>
                                          </p:spTgt>
                                        </p:tgtEl>
                                        <p:attrNameLst>
                                          <p:attrName>style.visibility</p:attrName>
                                        </p:attrNameLst>
                                      </p:cBhvr>
                                      <p:to>
                                        <p:strVal val="visible"/>
                                      </p:to>
                                    </p:set>
                                    <p:animEffect transition="in" filter="wipe(right)">
                                      <p:cBhvr>
                                        <p:cTn id="105" dur="1750"/>
                                        <p:tgtEl>
                                          <p:spTgt spid="4">
                                            <p:graphicEl>
                                              <a:dgm id="{2960F984-EE81-4941-9ACB-A0D13979520C}"/>
                                            </p:graphicEl>
                                          </p:spTgt>
                                        </p:tgtEl>
                                      </p:cBhvr>
                                    </p:animEffect>
                                  </p:childTnLst>
                                </p:cTn>
                              </p:par>
                            </p:childTnLst>
                          </p:cTn>
                        </p:par>
                        <p:par>
                          <p:cTn id="106" fill="hold">
                            <p:stCondLst>
                              <p:cond delay="4750"/>
                            </p:stCondLst>
                            <p:childTnLst>
                              <p:par>
                                <p:cTn id="107" presetID="22" presetClass="entr" presetSubtype="2" fill="hold" grpId="0" nodeType="afterEffect">
                                  <p:stCondLst>
                                    <p:cond delay="0"/>
                                  </p:stCondLst>
                                  <p:childTnLst>
                                    <p:set>
                                      <p:cBhvr>
                                        <p:cTn id="108" dur="1" fill="hold">
                                          <p:stCondLst>
                                            <p:cond delay="0"/>
                                          </p:stCondLst>
                                        </p:cTn>
                                        <p:tgtEl>
                                          <p:spTgt spid="4">
                                            <p:graphicEl>
                                              <a:dgm id="{643DC9A8-8380-4ABC-AEF2-113DF4EC2C7C}"/>
                                            </p:graphicEl>
                                          </p:spTgt>
                                        </p:tgtEl>
                                        <p:attrNameLst>
                                          <p:attrName>style.visibility</p:attrName>
                                        </p:attrNameLst>
                                      </p:cBhvr>
                                      <p:to>
                                        <p:strVal val="visible"/>
                                      </p:to>
                                    </p:set>
                                    <p:animEffect transition="in" filter="wipe(right)">
                                      <p:cBhvr>
                                        <p:cTn id="109" dur="1250"/>
                                        <p:tgtEl>
                                          <p:spTgt spid="4">
                                            <p:graphicEl>
                                              <a:dgm id="{643DC9A8-8380-4ABC-AEF2-113DF4EC2C7C}"/>
                                            </p:graphicEl>
                                          </p:spTgt>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4">
                                            <p:graphicEl>
                                              <a:dgm id="{339CB54F-A06A-46FF-B7C7-28AB3E50218C}"/>
                                            </p:graphicEl>
                                          </p:spTgt>
                                        </p:tgtEl>
                                        <p:attrNameLst>
                                          <p:attrName>style.visibility</p:attrName>
                                        </p:attrNameLst>
                                      </p:cBhvr>
                                      <p:to>
                                        <p:strVal val="visible"/>
                                      </p:to>
                                    </p:set>
                                    <p:animEffect transition="in" filter="wipe(right)">
                                      <p:cBhvr>
                                        <p:cTn id="112" dur="1250"/>
                                        <p:tgtEl>
                                          <p:spTgt spid="4">
                                            <p:graphicEl>
                                              <a:dgm id="{339CB54F-A06A-46FF-B7C7-28AB3E50218C}"/>
                                            </p:graphicEl>
                                          </p:spTgt>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4">
                                            <p:graphicEl>
                                              <a:dgm id="{D3D12732-9C4C-4C45-83B2-C52315D755A2}"/>
                                            </p:graphicEl>
                                          </p:spTgt>
                                        </p:tgtEl>
                                        <p:attrNameLst>
                                          <p:attrName>style.visibility</p:attrName>
                                        </p:attrNameLst>
                                      </p:cBhvr>
                                      <p:to>
                                        <p:strVal val="visible"/>
                                      </p:to>
                                    </p:set>
                                    <p:animEffect transition="in" filter="wipe(right)">
                                      <p:cBhvr>
                                        <p:cTn id="115" dur="1250"/>
                                        <p:tgtEl>
                                          <p:spTgt spid="4">
                                            <p:graphicEl>
                                              <a:dgm id="{D3D12732-9C4C-4C45-83B2-C52315D755A2}"/>
                                            </p:graphicEl>
                                          </p:spTgt>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
                                            <p:graphicEl>
                                              <a:dgm id="{FBD2C3F9-C153-4B36-BCAC-5A1E6A3C36C6}"/>
                                            </p:graphicEl>
                                          </p:spTgt>
                                        </p:tgtEl>
                                        <p:attrNameLst>
                                          <p:attrName>style.visibility</p:attrName>
                                        </p:attrNameLst>
                                      </p:cBhvr>
                                      <p:to>
                                        <p:strVal val="visible"/>
                                      </p:to>
                                    </p:set>
                                    <p:animEffect transition="in" filter="wipe(right)">
                                      <p:cBhvr>
                                        <p:cTn id="118" dur="1250"/>
                                        <p:tgtEl>
                                          <p:spTgt spid="4">
                                            <p:graphicEl>
                                              <a:dgm id="{FBD2C3F9-C153-4B36-BCAC-5A1E6A3C36C6}"/>
                                            </p:graphicEl>
                                          </p:spTgt>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4">
                                            <p:graphicEl>
                                              <a:dgm id="{6A17D467-A037-4955-99B2-719B7DD32D47}"/>
                                            </p:graphicEl>
                                          </p:spTgt>
                                        </p:tgtEl>
                                        <p:attrNameLst>
                                          <p:attrName>style.visibility</p:attrName>
                                        </p:attrNameLst>
                                      </p:cBhvr>
                                      <p:to>
                                        <p:strVal val="visible"/>
                                      </p:to>
                                    </p:set>
                                    <p:animEffect transition="in" filter="wipe(right)">
                                      <p:cBhvr>
                                        <p:cTn id="121" dur="1250"/>
                                        <p:tgtEl>
                                          <p:spTgt spid="4">
                                            <p:graphicEl>
                                              <a:dgm id="{6A17D467-A037-4955-99B2-719B7DD32D47}"/>
                                            </p:graphicEl>
                                          </p:spTgt>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4">
                                            <p:graphicEl>
                                              <a:dgm id="{7C2F68D7-F780-4EF0-B41A-F199E7278EAA}"/>
                                            </p:graphicEl>
                                          </p:spTgt>
                                        </p:tgtEl>
                                        <p:attrNameLst>
                                          <p:attrName>style.visibility</p:attrName>
                                        </p:attrNameLst>
                                      </p:cBhvr>
                                      <p:to>
                                        <p:strVal val="visible"/>
                                      </p:to>
                                    </p:set>
                                    <p:animEffect transition="in" filter="wipe(right)">
                                      <p:cBhvr>
                                        <p:cTn id="124" dur="1250"/>
                                        <p:tgtEl>
                                          <p:spTgt spid="4">
                                            <p:graphicEl>
                                              <a:dgm id="{7C2F68D7-F780-4EF0-B41A-F199E7278EAA}"/>
                                            </p:graphicEl>
                                          </p:spTgt>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4">
                                            <p:graphicEl>
                                              <a:dgm id="{99135E64-4411-4EBD-BFEB-69C12920C1EB}"/>
                                            </p:graphicEl>
                                          </p:spTgt>
                                        </p:tgtEl>
                                        <p:attrNameLst>
                                          <p:attrName>style.visibility</p:attrName>
                                        </p:attrNameLst>
                                      </p:cBhvr>
                                      <p:to>
                                        <p:strVal val="visible"/>
                                      </p:to>
                                    </p:set>
                                    <p:animEffect transition="in" filter="wipe(right)">
                                      <p:cBhvr>
                                        <p:cTn id="127" dur="1250"/>
                                        <p:tgtEl>
                                          <p:spTgt spid="4">
                                            <p:graphicEl>
                                              <a:dgm id="{99135E64-4411-4EBD-BFEB-69C12920C1EB}"/>
                                            </p:graphicEl>
                                          </p:spTgt>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4">
                                            <p:graphicEl>
                                              <a:dgm id="{D18070F7-5A71-465D-A218-1D2C0133291C}"/>
                                            </p:graphicEl>
                                          </p:spTgt>
                                        </p:tgtEl>
                                        <p:attrNameLst>
                                          <p:attrName>style.visibility</p:attrName>
                                        </p:attrNameLst>
                                      </p:cBhvr>
                                      <p:to>
                                        <p:strVal val="visible"/>
                                      </p:to>
                                    </p:set>
                                    <p:animEffect transition="in" filter="wipe(right)">
                                      <p:cBhvr>
                                        <p:cTn id="130" dur="1250"/>
                                        <p:tgtEl>
                                          <p:spTgt spid="4">
                                            <p:graphicEl>
                                              <a:dgm id="{D18070F7-5A71-465D-A218-1D2C0133291C}"/>
                                            </p:graphicEl>
                                          </p:spTgt>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4">
                                            <p:graphicEl>
                                              <a:dgm id="{F1EBA69E-C475-4AD2-8DA0-BD82B2EE54C0}"/>
                                            </p:graphicEl>
                                          </p:spTgt>
                                        </p:tgtEl>
                                        <p:attrNameLst>
                                          <p:attrName>style.visibility</p:attrName>
                                        </p:attrNameLst>
                                      </p:cBhvr>
                                      <p:to>
                                        <p:strVal val="visible"/>
                                      </p:to>
                                    </p:set>
                                    <p:animEffect transition="in" filter="wipe(right)">
                                      <p:cBhvr>
                                        <p:cTn id="133" dur="1250"/>
                                        <p:tgtEl>
                                          <p:spTgt spid="4">
                                            <p:graphicEl>
                                              <a:dgm id="{F1EBA69E-C475-4AD2-8DA0-BD82B2EE54C0}"/>
                                            </p:graphicEl>
                                          </p:spTgt>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4">
                                            <p:graphicEl>
                                              <a:dgm id="{9F825EFC-E28C-4068-823A-253D27F213E6}"/>
                                            </p:graphicEl>
                                          </p:spTgt>
                                        </p:tgtEl>
                                        <p:attrNameLst>
                                          <p:attrName>style.visibility</p:attrName>
                                        </p:attrNameLst>
                                      </p:cBhvr>
                                      <p:to>
                                        <p:strVal val="visible"/>
                                      </p:to>
                                    </p:set>
                                    <p:animEffect transition="in" filter="wipe(right)">
                                      <p:cBhvr>
                                        <p:cTn id="136" dur="1250"/>
                                        <p:tgtEl>
                                          <p:spTgt spid="4">
                                            <p:graphicEl>
                                              <a:dgm id="{9F825EFC-E28C-4068-823A-253D27F213E6}"/>
                                            </p:graphicEl>
                                          </p:spTgt>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4">
                                            <p:graphicEl>
                                              <a:dgm id="{5D175648-28AF-4AAE-949D-4A2047FB1CBB}"/>
                                            </p:graphicEl>
                                          </p:spTgt>
                                        </p:tgtEl>
                                        <p:attrNameLst>
                                          <p:attrName>style.visibility</p:attrName>
                                        </p:attrNameLst>
                                      </p:cBhvr>
                                      <p:to>
                                        <p:strVal val="visible"/>
                                      </p:to>
                                    </p:set>
                                    <p:animEffect transition="in" filter="wipe(right)">
                                      <p:cBhvr>
                                        <p:cTn id="139" dur="1250"/>
                                        <p:tgtEl>
                                          <p:spTgt spid="4">
                                            <p:graphicEl>
                                              <a:dgm id="{5D175648-28AF-4AAE-949D-4A2047FB1CBB}"/>
                                            </p:graphicEl>
                                          </p:spTgt>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4">
                                            <p:graphicEl>
                                              <a:dgm id="{9A7ACEC2-2DA7-441B-BC66-467DF6C79DB5}"/>
                                            </p:graphicEl>
                                          </p:spTgt>
                                        </p:tgtEl>
                                        <p:attrNameLst>
                                          <p:attrName>style.visibility</p:attrName>
                                        </p:attrNameLst>
                                      </p:cBhvr>
                                      <p:to>
                                        <p:strVal val="visible"/>
                                      </p:to>
                                    </p:set>
                                    <p:animEffect transition="in" filter="wipe(right)">
                                      <p:cBhvr>
                                        <p:cTn id="142" dur="1250"/>
                                        <p:tgtEl>
                                          <p:spTgt spid="4">
                                            <p:graphicEl>
                                              <a:dgm id="{9A7ACEC2-2DA7-441B-BC66-467DF6C79DB5}"/>
                                            </p:graphicEl>
                                          </p:spTgt>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4">
                                            <p:graphicEl>
                                              <a:dgm id="{105C1B04-9B54-422A-B29C-7A19BBBFB234}"/>
                                            </p:graphicEl>
                                          </p:spTgt>
                                        </p:tgtEl>
                                        <p:attrNameLst>
                                          <p:attrName>style.visibility</p:attrName>
                                        </p:attrNameLst>
                                      </p:cBhvr>
                                      <p:to>
                                        <p:strVal val="visible"/>
                                      </p:to>
                                    </p:set>
                                    <p:animEffect transition="in" filter="wipe(right)">
                                      <p:cBhvr>
                                        <p:cTn id="145" dur="1250"/>
                                        <p:tgtEl>
                                          <p:spTgt spid="4">
                                            <p:graphicEl>
                                              <a:dgm id="{105C1B04-9B54-422A-B29C-7A19BBBFB234}"/>
                                            </p:graphicEl>
                                          </p:spTgt>
                                        </p:tgtEl>
                                      </p:cBhvr>
                                    </p:animEffect>
                                  </p:childTnLst>
                                </p:cTn>
                              </p:par>
                              <p:par>
                                <p:cTn id="146" presetID="22" presetClass="entr" presetSubtype="2" fill="hold" grpId="0" nodeType="withEffect">
                                  <p:stCondLst>
                                    <p:cond delay="0"/>
                                  </p:stCondLst>
                                  <p:childTnLst>
                                    <p:set>
                                      <p:cBhvr>
                                        <p:cTn id="147" dur="1" fill="hold">
                                          <p:stCondLst>
                                            <p:cond delay="0"/>
                                          </p:stCondLst>
                                        </p:cTn>
                                        <p:tgtEl>
                                          <p:spTgt spid="4">
                                            <p:graphicEl>
                                              <a:dgm id="{919CEFDB-D5D8-470C-B4A0-C0DF2BA937F0}"/>
                                            </p:graphicEl>
                                          </p:spTgt>
                                        </p:tgtEl>
                                        <p:attrNameLst>
                                          <p:attrName>style.visibility</p:attrName>
                                        </p:attrNameLst>
                                      </p:cBhvr>
                                      <p:to>
                                        <p:strVal val="visible"/>
                                      </p:to>
                                    </p:set>
                                    <p:animEffect transition="in" filter="wipe(right)">
                                      <p:cBhvr>
                                        <p:cTn id="148" dur="1250"/>
                                        <p:tgtEl>
                                          <p:spTgt spid="4">
                                            <p:graphicEl>
                                              <a:dgm id="{919CEFDB-D5D8-470C-B4A0-C0DF2BA937F0}"/>
                                            </p:graphicEl>
                                          </p:spTgt>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4">
                                            <p:graphicEl>
                                              <a:dgm id="{62760E08-7AC0-4E3E-87F2-A2165A1EBD83}"/>
                                            </p:graphicEl>
                                          </p:spTgt>
                                        </p:tgtEl>
                                        <p:attrNameLst>
                                          <p:attrName>style.visibility</p:attrName>
                                        </p:attrNameLst>
                                      </p:cBhvr>
                                      <p:to>
                                        <p:strVal val="visible"/>
                                      </p:to>
                                    </p:set>
                                    <p:animEffect transition="in" filter="wipe(right)">
                                      <p:cBhvr>
                                        <p:cTn id="151" dur="1250"/>
                                        <p:tgtEl>
                                          <p:spTgt spid="4">
                                            <p:graphicEl>
                                              <a:dgm id="{62760E08-7AC0-4E3E-87F2-A2165A1EBD83}"/>
                                            </p:graphicEl>
                                          </p:spTgt>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4">
                                            <p:graphicEl>
                                              <a:dgm id="{EBB0C9EE-F4CC-4025-8B00-100AFB7A6B5F}"/>
                                            </p:graphicEl>
                                          </p:spTgt>
                                        </p:tgtEl>
                                        <p:attrNameLst>
                                          <p:attrName>style.visibility</p:attrName>
                                        </p:attrNameLst>
                                      </p:cBhvr>
                                      <p:to>
                                        <p:strVal val="visible"/>
                                      </p:to>
                                    </p:set>
                                    <p:animEffect transition="in" filter="wipe(right)">
                                      <p:cBhvr>
                                        <p:cTn id="154" dur="1250"/>
                                        <p:tgtEl>
                                          <p:spTgt spid="4">
                                            <p:graphicEl>
                                              <a:dgm id="{EBB0C9EE-F4CC-4025-8B00-100AFB7A6B5F}"/>
                                            </p:graphicEl>
                                          </p:spTgt>
                                        </p:tgtEl>
                                      </p:cBhvr>
                                    </p:animEffect>
                                  </p:childTnLst>
                                </p:cTn>
                              </p:par>
                              <p:par>
                                <p:cTn id="155" presetID="22" presetClass="entr" presetSubtype="2" fill="hold" grpId="0" nodeType="withEffect">
                                  <p:stCondLst>
                                    <p:cond delay="0"/>
                                  </p:stCondLst>
                                  <p:childTnLst>
                                    <p:set>
                                      <p:cBhvr>
                                        <p:cTn id="156" dur="1" fill="hold">
                                          <p:stCondLst>
                                            <p:cond delay="0"/>
                                          </p:stCondLst>
                                        </p:cTn>
                                        <p:tgtEl>
                                          <p:spTgt spid="4">
                                            <p:graphicEl>
                                              <a:dgm id="{0B070835-A617-4152-975A-5999433F013F}"/>
                                            </p:graphicEl>
                                          </p:spTgt>
                                        </p:tgtEl>
                                        <p:attrNameLst>
                                          <p:attrName>style.visibility</p:attrName>
                                        </p:attrNameLst>
                                      </p:cBhvr>
                                      <p:to>
                                        <p:strVal val="visible"/>
                                      </p:to>
                                    </p:set>
                                    <p:animEffect transition="in" filter="wipe(right)">
                                      <p:cBhvr>
                                        <p:cTn id="157" dur="1250"/>
                                        <p:tgtEl>
                                          <p:spTgt spid="4">
                                            <p:graphicEl>
                                              <a:dgm id="{0B070835-A617-4152-975A-5999433F013F}"/>
                                            </p:graphicEl>
                                          </p:spTgt>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4">
                                            <p:graphicEl>
                                              <a:dgm id="{5B44209A-C4DB-4525-A2DA-7A2E3E687735}"/>
                                            </p:graphicEl>
                                          </p:spTgt>
                                        </p:tgtEl>
                                        <p:attrNameLst>
                                          <p:attrName>style.visibility</p:attrName>
                                        </p:attrNameLst>
                                      </p:cBhvr>
                                      <p:to>
                                        <p:strVal val="visible"/>
                                      </p:to>
                                    </p:set>
                                    <p:animEffect transition="in" filter="wipe(right)">
                                      <p:cBhvr>
                                        <p:cTn id="160" dur="1250"/>
                                        <p:tgtEl>
                                          <p:spTgt spid="4">
                                            <p:graphicEl>
                                              <a:dgm id="{5B44209A-C4DB-4525-A2DA-7A2E3E6877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مرحله سوم: تدبر در سوره با نزديك شدن به غرض </a:t>
            </a:r>
            <a:r>
              <a:rPr lang="fa-IR" dirty="0" smtClean="0"/>
              <a:t>آن</a:t>
            </a:r>
            <a:endParaRPr lang="en-US" dirty="0"/>
          </a:p>
        </p:txBody>
      </p:sp>
      <p:graphicFrame>
        <p:nvGraphicFramePr>
          <p:cNvPr id="6" name="Diagram 5"/>
          <p:cNvGraphicFramePr/>
          <p:nvPr>
            <p:extLst>
              <p:ext uri="{D42A27DB-BD31-4B8C-83A1-F6EECF244321}">
                <p14:modId xmlns:p14="http://schemas.microsoft.com/office/powerpoint/2010/main" val="372341746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idx="1"/>
          </p:nvPr>
        </p:nvSpPr>
        <p:spPr/>
        <p:txBody>
          <a:bodyPr/>
          <a:lstStyle/>
          <a:p>
            <a:pPr>
              <a:lnSpc>
                <a:spcPct val="150000"/>
              </a:lnSpc>
            </a:pPr>
            <a:r>
              <a:rPr lang="fa-IR" b="1" dirty="0"/>
              <a:t>با توجه به آنچه گذشت مي‌توان در جمع‌بندي سوره  به سؤالات زير پاسخ دهيد:</a:t>
            </a:r>
          </a:p>
          <a:p>
            <a:pPr>
              <a:lnSpc>
                <a:spcPct val="150000"/>
              </a:lnSpc>
            </a:pPr>
            <a:r>
              <a:rPr lang="fa-IR" sz="2000" b="1" dirty="0" smtClean="0">
                <a:solidFill>
                  <a:srgbClr val="00B0F0"/>
                </a:solidFill>
              </a:rPr>
              <a:t>1. </a:t>
            </a:r>
            <a:r>
              <a:rPr lang="fa-IR" dirty="0" smtClean="0"/>
              <a:t>منظور </a:t>
            </a:r>
            <a:r>
              <a:rPr lang="fa-IR" dirty="0"/>
              <a:t>از شرّ در سوره چيست؟</a:t>
            </a:r>
          </a:p>
          <a:p>
            <a:pPr>
              <a:lnSpc>
                <a:spcPct val="150000"/>
              </a:lnSpc>
            </a:pPr>
            <a:r>
              <a:rPr lang="fa-IR" sz="2000" b="1" dirty="0" smtClean="0">
                <a:solidFill>
                  <a:srgbClr val="00B0F0"/>
                </a:solidFill>
              </a:rPr>
              <a:t>2. </a:t>
            </a:r>
            <a:r>
              <a:rPr lang="fa-IR" dirty="0" smtClean="0"/>
              <a:t>آيا </a:t>
            </a:r>
            <a:r>
              <a:rPr lang="fa-IR" dirty="0"/>
              <a:t>شرّي كه در سوره از آن سخن مي‌گويد در خارج از انسان وجود دارد؟ چرا؟</a:t>
            </a:r>
          </a:p>
          <a:p>
            <a:pPr>
              <a:lnSpc>
                <a:spcPct val="150000"/>
              </a:lnSpc>
            </a:pPr>
            <a:r>
              <a:rPr lang="fa-IR" sz="2000" b="1" dirty="0" smtClean="0">
                <a:solidFill>
                  <a:srgbClr val="00B0F0"/>
                </a:solidFill>
              </a:rPr>
              <a:t>3. </a:t>
            </a:r>
            <a:r>
              <a:rPr lang="fa-IR" dirty="0" smtClean="0"/>
              <a:t>چگونه‌ </a:t>
            </a:r>
            <a:r>
              <a:rPr lang="fa-IR" dirty="0"/>
              <a:t>مي‌توان از شرور ياد شده در سوره به رب الفلق پناهنده شد؟</a:t>
            </a:r>
          </a:p>
          <a:p>
            <a:pPr>
              <a:lnSpc>
                <a:spcPct val="150000"/>
              </a:lnSpc>
            </a:pPr>
            <a:r>
              <a:rPr lang="fa-IR" sz="2000" b="1" dirty="0" smtClean="0">
                <a:solidFill>
                  <a:srgbClr val="00B0F0"/>
                </a:solidFill>
              </a:rPr>
              <a:t>4. </a:t>
            </a:r>
            <a:r>
              <a:rPr lang="fa-IR" dirty="0" smtClean="0"/>
              <a:t>آيا </a:t>
            </a:r>
            <a:r>
              <a:rPr lang="fa-IR" dirty="0"/>
              <a:t>تاكنون شاهد فلق چيزي بوده‌ايد؟ چگونه مي‌توان از آن بهترين استفاده را كرد؟</a:t>
            </a:r>
          </a:p>
          <a:p>
            <a:pPr>
              <a:lnSpc>
                <a:spcPct val="150000"/>
              </a:lnSpc>
            </a:pPr>
            <a:r>
              <a:rPr lang="fa-IR" sz="2000" b="1" dirty="0" smtClean="0">
                <a:solidFill>
                  <a:srgbClr val="00B0F0"/>
                </a:solidFill>
              </a:rPr>
              <a:t>5. </a:t>
            </a:r>
            <a:r>
              <a:rPr lang="fa-IR" dirty="0" smtClean="0"/>
              <a:t>در </a:t>
            </a:r>
            <a:r>
              <a:rPr lang="fa-IR" dirty="0"/>
              <a:t>تحقق آرمان‌هاي الهي در يك جامعه، فلق‌ چه نقشي مي‌تواند داشته باشد؟ برخي از مصاديق پناه بردن به رب فلق را در اين جامعه يادآور شويد.  </a:t>
            </a:r>
          </a:p>
          <a:p>
            <a:pPr>
              <a:lnSpc>
                <a:spcPct val="150000"/>
              </a:lnSpc>
            </a:pPr>
            <a:r>
              <a:rPr lang="fa-IR" sz="2000" b="1" dirty="0" smtClean="0">
                <a:solidFill>
                  <a:srgbClr val="00B0F0"/>
                </a:solidFill>
              </a:rPr>
              <a:t>6. </a:t>
            </a:r>
            <a:r>
              <a:rPr lang="fa-IR" dirty="0" smtClean="0"/>
              <a:t>كداميك </a:t>
            </a:r>
            <a:r>
              <a:rPr lang="fa-IR" dirty="0"/>
              <a:t>از گزاره‌هاي سوره را به عنوان گزاره‌ تعقلي و شناختي و توجهي و گرايشي انتخاب مي‌كنيد؟ آيا از آن گزاره مي‌توان به عنوان غرض سوره ياد كرد؟‌ </a:t>
            </a:r>
            <a:endParaRPr lang="en-US" dirty="0"/>
          </a:p>
        </p:txBody>
      </p:sp>
    </p:spTree>
    <p:extLst>
      <p:ext uri="{BB962C8B-B14F-4D97-AF65-F5344CB8AC3E}">
        <p14:creationId xmlns:p14="http://schemas.microsoft.com/office/powerpoint/2010/main" val="21403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8" presetClass="entr" presetSubtype="16" fill="hold" nodeType="withEffect">
                                  <p:stCondLst>
                                    <p:cond delay="25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amond(in)">
                                      <p:cBhvr>
                                        <p:cTn id="10" dur="2000"/>
                                        <p:tgtEl>
                                          <p:spTgt spid="4">
                                            <p:txEl>
                                              <p:pRg st="1" end="1"/>
                                            </p:txEl>
                                          </p:spTgt>
                                        </p:tgtEl>
                                      </p:cBhvr>
                                    </p:animEffect>
                                  </p:childTnLst>
                                </p:cTn>
                              </p:par>
                              <p:par>
                                <p:cTn id="11" presetID="8" presetClass="entr" presetSubtype="16" fill="hold" nodeType="withEffect">
                                  <p:stCondLst>
                                    <p:cond delay="25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amond(in)">
                                      <p:cBhvr>
                                        <p:cTn id="13" dur="2000"/>
                                        <p:tgtEl>
                                          <p:spTgt spid="4">
                                            <p:txEl>
                                              <p:pRg st="2" end="2"/>
                                            </p:txEl>
                                          </p:spTgt>
                                        </p:tgtEl>
                                      </p:cBhvr>
                                    </p:animEffect>
                                  </p:childTnLst>
                                </p:cTn>
                              </p:par>
                              <p:par>
                                <p:cTn id="14" presetID="8" presetClass="entr" presetSubtype="16" fill="hold" nodeType="withEffect">
                                  <p:stCondLst>
                                    <p:cond delay="25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amond(in)">
                                      <p:cBhvr>
                                        <p:cTn id="16" dur="2000"/>
                                        <p:tgtEl>
                                          <p:spTgt spid="4">
                                            <p:txEl>
                                              <p:pRg st="3" end="3"/>
                                            </p:txEl>
                                          </p:spTgt>
                                        </p:tgtEl>
                                      </p:cBhvr>
                                    </p:animEffect>
                                  </p:childTnLst>
                                </p:cTn>
                              </p:par>
                              <p:par>
                                <p:cTn id="17" presetID="8" presetClass="entr" presetSubtype="16" fill="hold" nodeType="withEffect">
                                  <p:stCondLst>
                                    <p:cond delay="25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amond(in)">
                                      <p:cBhvr>
                                        <p:cTn id="19" dur="2000"/>
                                        <p:tgtEl>
                                          <p:spTgt spid="4">
                                            <p:txEl>
                                              <p:pRg st="4" end="4"/>
                                            </p:txEl>
                                          </p:spTgt>
                                        </p:tgtEl>
                                      </p:cBhvr>
                                    </p:animEffect>
                                  </p:childTnLst>
                                </p:cTn>
                              </p:par>
                              <p:par>
                                <p:cTn id="20" presetID="8" presetClass="entr" presetSubtype="16" fill="hold" nodeType="withEffect">
                                  <p:stCondLst>
                                    <p:cond delay="25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amond(in)">
                                      <p:cBhvr>
                                        <p:cTn id="22" dur="2000"/>
                                        <p:tgtEl>
                                          <p:spTgt spid="4">
                                            <p:txEl>
                                              <p:pRg st="5" end="5"/>
                                            </p:txEl>
                                          </p:spTgt>
                                        </p:tgtEl>
                                      </p:cBhvr>
                                    </p:animEffect>
                                  </p:childTnLst>
                                </p:cTn>
                              </p:par>
                              <p:par>
                                <p:cTn id="23" presetID="8" presetClass="entr" presetSubtype="16" fill="hold" nodeType="withEffect">
                                  <p:stCondLst>
                                    <p:cond delay="25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amond(in)">
                                      <p:cBhvr>
                                        <p:cTn id="25"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مرحله چهارم: </a:t>
            </a:r>
            <a:r>
              <a:rPr lang="fa-IR" dirty="0"/>
              <a:t>طهارت براي تدبر </a:t>
            </a:r>
            <a:endParaRPr lang="en-US" sz="2400" dirty="0"/>
          </a:p>
        </p:txBody>
      </p:sp>
      <p:sp>
        <p:nvSpPr>
          <p:cNvPr id="3" name="Content Placeholder 2"/>
          <p:cNvSpPr>
            <a:spLocks noGrp="1"/>
          </p:cNvSpPr>
          <p:nvPr>
            <p:ph idx="1"/>
          </p:nvPr>
        </p:nvSpPr>
        <p:spPr>
          <a:xfrm>
            <a:off x="180405" y="764704"/>
            <a:ext cx="8352928" cy="1080120"/>
          </a:xfrm>
        </p:spPr>
        <p:txBody>
          <a:bodyPr>
            <a:normAutofit/>
          </a:bodyPr>
          <a:lstStyle/>
          <a:p>
            <a:r>
              <a:rPr lang="fa-IR" sz="1600" dirty="0"/>
              <a:t>يكي از مسائلي كه هر انساني در طول زندگي خود با آن مواجه است موضوع حسد است. حسد به عنوان يكي از آسيب‌هاي اجتماعي در اثر توجه به نعمت‌ها و يا به عبارت ديگر احساس فقدان نعمت به وجود </a:t>
            </a:r>
            <a:r>
              <a:rPr lang="fa-IR" sz="1600" dirty="0" smtClean="0"/>
              <a:t>می آید</a:t>
            </a:r>
            <a:r>
              <a:rPr lang="fa-IR" sz="1600" dirty="0"/>
              <a:t>. و در واقع دليل آن </a:t>
            </a:r>
            <a:r>
              <a:rPr lang="fa-IR" sz="1600" b="1" dirty="0"/>
              <a:t>غفلت</a:t>
            </a:r>
            <a:r>
              <a:rPr lang="fa-IR" sz="1600" dirty="0"/>
              <a:t> از نعمت‌هايي است كه خداوند به فرد داده و اعتراض به اوست. اين آفت از نقص در شناخت خداوند و فقدان ايمان به او ناشي مي‌شود و داراي مراتب و درجاتي </a:t>
            </a:r>
            <a:r>
              <a:rPr lang="fa-IR" sz="1600" dirty="0" smtClean="0"/>
              <a:t>است. </a:t>
            </a:r>
            <a:endParaRPr lang="en-US" sz="1600" dirty="0"/>
          </a:p>
        </p:txBody>
      </p:sp>
      <p:graphicFrame>
        <p:nvGraphicFramePr>
          <p:cNvPr id="6" name="Diagram 5"/>
          <p:cNvGraphicFramePr/>
          <p:nvPr>
            <p:extLst>
              <p:ext uri="{D42A27DB-BD31-4B8C-83A1-F6EECF244321}">
                <p14:modId xmlns:p14="http://schemas.microsoft.com/office/powerpoint/2010/main" val="345543361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693223155"/>
              </p:ext>
            </p:extLst>
          </p:nvPr>
        </p:nvGraphicFramePr>
        <p:xfrm>
          <a:off x="-107627" y="1700808"/>
          <a:ext cx="8712968" cy="48965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090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770F9FF8-B1D8-47FD-8F43-E4D8B1780A46}"/>
                                            </p:graphicEl>
                                          </p:spTgt>
                                        </p:tgtEl>
                                        <p:attrNameLst>
                                          <p:attrName>style.visibility</p:attrName>
                                        </p:attrNameLst>
                                      </p:cBhvr>
                                      <p:to>
                                        <p:strVal val="visible"/>
                                      </p:to>
                                    </p:set>
                                    <p:animEffect transition="in" filter="wipe(down)">
                                      <p:cBhvr>
                                        <p:cTn id="12" dur="500"/>
                                        <p:tgtEl>
                                          <p:spTgt spid="8">
                                            <p:graphicEl>
                                              <a:dgm id="{770F9FF8-B1D8-47FD-8F43-E4D8B1780A46}"/>
                                            </p:graphic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
                                            <p:graphicEl>
                                              <a:dgm id="{4AB5E329-BBA5-4888-A372-2BA3F40FF516}"/>
                                            </p:graphicEl>
                                          </p:spTgt>
                                        </p:tgtEl>
                                        <p:attrNameLst>
                                          <p:attrName>style.visibility</p:attrName>
                                        </p:attrNameLst>
                                      </p:cBhvr>
                                      <p:to>
                                        <p:strVal val="visible"/>
                                      </p:to>
                                    </p:set>
                                    <p:animEffect transition="in" filter="wipe(down)">
                                      <p:cBhvr>
                                        <p:cTn id="16" dur="500"/>
                                        <p:tgtEl>
                                          <p:spTgt spid="8">
                                            <p:graphicEl>
                                              <a:dgm id="{4AB5E329-BBA5-4888-A372-2BA3F40FF51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graphicEl>
                                              <a:dgm id="{CDA651D6-F261-4BDC-B45E-2610290EECC5}"/>
                                            </p:graphicEl>
                                          </p:spTgt>
                                        </p:tgtEl>
                                        <p:attrNameLst>
                                          <p:attrName>style.visibility</p:attrName>
                                        </p:attrNameLst>
                                      </p:cBhvr>
                                      <p:to>
                                        <p:strVal val="visible"/>
                                      </p:to>
                                    </p:set>
                                    <p:animEffect transition="in" filter="wipe(down)">
                                      <p:cBhvr>
                                        <p:cTn id="21" dur="500"/>
                                        <p:tgtEl>
                                          <p:spTgt spid="8">
                                            <p:graphicEl>
                                              <a:dgm id="{CDA651D6-F261-4BDC-B45E-2610290EECC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graphicEl>
                                              <a:dgm id="{4D7DDA05-F0DB-465C-8D80-62FB9A8D01D9}"/>
                                            </p:graphicEl>
                                          </p:spTgt>
                                        </p:tgtEl>
                                        <p:attrNameLst>
                                          <p:attrName>style.visibility</p:attrName>
                                        </p:attrNameLst>
                                      </p:cBhvr>
                                      <p:to>
                                        <p:strVal val="visible"/>
                                      </p:to>
                                    </p:set>
                                    <p:animEffect transition="in" filter="wipe(down)">
                                      <p:cBhvr>
                                        <p:cTn id="26" dur="500"/>
                                        <p:tgtEl>
                                          <p:spTgt spid="8">
                                            <p:graphicEl>
                                              <a:dgm id="{4D7DDA05-F0DB-465C-8D80-62FB9A8D01D9}"/>
                                            </p:graphicEl>
                                          </p:spTgt>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8">
                                            <p:graphicEl>
                                              <a:dgm id="{8B2CCD5D-37F1-41B1-9D26-2BAFCCB60AFE}"/>
                                            </p:graphicEl>
                                          </p:spTgt>
                                        </p:tgtEl>
                                        <p:attrNameLst>
                                          <p:attrName>style.visibility</p:attrName>
                                        </p:attrNameLst>
                                      </p:cBhvr>
                                      <p:to>
                                        <p:strVal val="visible"/>
                                      </p:to>
                                    </p:set>
                                    <p:animEffect transition="in" filter="wipe(down)">
                                      <p:cBhvr>
                                        <p:cTn id="30" dur="500"/>
                                        <p:tgtEl>
                                          <p:spTgt spid="8">
                                            <p:graphicEl>
                                              <a:dgm id="{8B2CCD5D-37F1-41B1-9D26-2BAFCCB60AF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graphicEl>
                                              <a:dgm id="{6A833313-16A0-4F94-A254-44C96936A6B8}"/>
                                            </p:graphicEl>
                                          </p:spTgt>
                                        </p:tgtEl>
                                        <p:attrNameLst>
                                          <p:attrName>style.visibility</p:attrName>
                                        </p:attrNameLst>
                                      </p:cBhvr>
                                      <p:to>
                                        <p:strVal val="visible"/>
                                      </p:to>
                                    </p:set>
                                    <p:animEffect transition="in" filter="wipe(down)">
                                      <p:cBhvr>
                                        <p:cTn id="35" dur="500"/>
                                        <p:tgtEl>
                                          <p:spTgt spid="8">
                                            <p:graphicEl>
                                              <a:dgm id="{6A833313-16A0-4F94-A254-44C96936A6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دعای پایانی</a:t>
            </a:r>
            <a:endParaRPr lang="en-US" dirty="0"/>
          </a:p>
        </p:txBody>
      </p:sp>
      <p:graphicFrame>
        <p:nvGraphicFramePr>
          <p:cNvPr id="4" name="Diagram 3"/>
          <p:cNvGraphicFramePr/>
          <p:nvPr>
            <p:extLst>
              <p:ext uri="{D42A27DB-BD31-4B8C-83A1-F6EECF244321}">
                <p14:modId xmlns:p14="http://schemas.microsoft.com/office/powerpoint/2010/main" val="4047221036"/>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idx="1"/>
          </p:nvPr>
        </p:nvSpPr>
        <p:spPr/>
        <p:txBody>
          <a:bodyPr/>
          <a:lstStyle/>
          <a:p>
            <a:r>
              <a:rPr lang="fa-IR" b="1" dirty="0"/>
              <a:t>حرز و دعايي  از اميرالمؤمنين علیه السلام درباره استعاذه: </a:t>
            </a:r>
            <a:endParaRPr lang="fa-IR" b="1" dirty="0" smtClean="0"/>
          </a:p>
          <a:p>
            <a:r>
              <a:rPr lang="fa-IR" b="1" dirty="0" smtClean="0">
                <a:solidFill>
                  <a:srgbClr val="00A4DE"/>
                </a:solidFill>
              </a:rPr>
              <a:t>اللَّهُمَ</a:t>
            </a:r>
            <a:r>
              <a:rPr lang="fa-IR" b="1" dirty="0">
                <a:solidFill>
                  <a:srgbClr val="00A4DE"/>
                </a:solidFill>
              </a:rPr>
              <a:t>‏ بِتَأَلُّقِ‏ نُورِ بَهَاءِ عَرشِكَ مِن أَعدَائِي استَتَرتُ وَ بِسَطوةِ الجَبَرُوتِ مِن كَمَالِ عِزِّكَ مِمَّن يَكِيدُنِي احتَجَبتُ وَ بِسُلطَانِكَ العَظِيمِ مِن شَرِّ كُلِّ سُلطَانٍ وَ شَيطَانٍ استَعَذتُ وَ مِن فَرَائِضِ نِعمَتِكَ وَ جَزِيلِ عَطِيَّتِكَ يَا مَولَايَ طَلَبتُ كَيفَ أَخَافُ وَ أَنتَ أَمَلِي وَ كَيفَ أُضَامُ وَ عَلَيكَ مُتَّكَلِي أَسلَمتُ إِلَيكَ نَفسِي وَ فَوَّضتُ إِلَيكَ أَمرِي وَ تَوَكَّلتُ فِي كُلِّ أَحوَالِي عَلَيكَ صَلِّ عَلَى مُحَمَّدٍ وَ آلِ مُحَمَّدٍ وَ اشفِنِي وَ اكفِنِي وَ اغلِب لِي مَن غَلَبَنِي يَا غَالِباً غَيرَ مَغلُوبٍ زَجَرتُ كُلَّ رَاصِدٍ رَصَدَ وَ مَارِدٍ مَرَدَ وَ حَاسِدٍ حَسَدَ وَ عَانِدٍ عَنَدَ بِ بِسمِ الله الرَّحمنِ الرَّحِيمِ. قُل هُوَ اللهُ أَحَدٌ اللهُ الصَّمَدُ. لَم يَلِد وَ لَم يُولَد وَ لَم يَكُن لَهُ كُفُواً أَحَدٌ كَذَلِكَ اللهُ رَبُّنَا حَسبُنَا اللهُ وَ نِعمَ الوَكِيلُ‏ إِنَّهُ قَوِيٌّ مُعِين</a:t>
            </a:r>
            <a:r>
              <a:rPr lang="fa-IR" b="1" dirty="0" smtClean="0">
                <a:solidFill>
                  <a:srgbClr val="00A4DE"/>
                </a:solidFill>
              </a:rPr>
              <a:t>‏</a:t>
            </a:r>
          </a:p>
          <a:p>
            <a:endParaRPr lang="fa-IR" dirty="0"/>
          </a:p>
          <a:p>
            <a:r>
              <a:rPr lang="fa-IR" sz="2000" dirty="0"/>
              <a:t> خدايا به درخشش نور بهاء عرش تو از دشمنانم خود را بپوشانم و به سطوت جبروت كمال عزتت از هر كه نقشه برايم كشد در پرده شوم و به سلطنت بزرگ تو از شر هر مسلمان ستيزه‏جويى و هر اهريمن سركشى پناهنده شوم، و نعمت‌هاى ريزان و عطاى شايانت را اى مولاى من جويايم، چگونه بترسم كه آرزويم تويى، و چگونه مورد ستم قرار گيرم كه اعتمادم بر تو است، خود را به تو سپردم، و كارم را به تو واگذاردم، و در هر حالى به تو توكل دارم.</a:t>
            </a:r>
          </a:p>
          <a:p>
            <a:r>
              <a:rPr lang="fa-IR" sz="2000" dirty="0"/>
              <a:t>درود فرست بر محمد و خاندان محمد، و شفايم ده، و كارم را كفايت كن، و مرا بر هر كس كه بر من پيروز شده پيروز کن، اى پيروزى كه هرگز مغلوب نشود، من هر ديده‏بانى را كه بر من ديده‏بانى كند، و هر سركشى را كه سركشى كند، و هر حسودى را كه حسودى كند، و هر دشمنى را كه دشمنى كند همه را (از خود دور كردم و) بانگ بر آنها زدم به وسيله «بِسمِ الله الرَّحمنِ الرَّحِيمِ، قُل هُوَ اللهُ أَحَدٌ، اللهُ الصَّمَدُ لَم يَلِد وَ لَم يُولَد وَ لَم يَكُن لَهُ كُفُواً أَحَدٌ، كذلك الله ربنا حسبنا الله و نعم الوكيل، انه قوى معين»</a:t>
            </a:r>
          </a:p>
          <a:p>
            <a:endParaRPr lang="fa-IR" dirty="0"/>
          </a:p>
          <a:p>
            <a:endParaRPr lang="fa-IR" dirty="0"/>
          </a:p>
          <a:p>
            <a:endParaRPr lang="en-US" dirty="0"/>
          </a:p>
        </p:txBody>
      </p:sp>
    </p:spTree>
    <p:extLst>
      <p:ext uri="{BB962C8B-B14F-4D97-AF65-F5344CB8AC3E}">
        <p14:creationId xmlns:p14="http://schemas.microsoft.com/office/powerpoint/2010/main" val="2024200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721665" y="836712"/>
            <a:ext cx="8195260" cy="2261570"/>
          </a:xfrm>
          <a:prstGeom prst="rect">
            <a:avLst/>
          </a:prstGeom>
          <a:noFill/>
          <a:effectLst/>
        </p:spPr>
        <p:txBody>
          <a:bodyPr wrap="square" lIns="106098" tIns="53049" rIns="106098" bIns="53049" rtlCol="0">
            <a:spAutoFit/>
          </a:bodyPr>
          <a:lstStyle/>
          <a:p>
            <a:pPr algn="ctr" rtl="1"/>
            <a:r>
              <a:rPr lang="fa-IR" sz="7000" spc="-174" dirty="0" smtClean="0">
                <a:solidFill>
                  <a:prstClr val="black">
                    <a:lumMod val="75000"/>
                    <a:lumOff val="25000"/>
                  </a:prstClr>
                </a:solidFill>
                <a:latin typeface="Myriad Pro" pitchFamily="34" charset="0"/>
                <a:cs typeface="A Ali" pitchFamily="2" charset="-78"/>
              </a:rPr>
              <a:t>اللهم صل علی محمد و آل محمد و عجل فرجهم</a:t>
            </a:r>
            <a:endParaRPr lang="nl-NL" sz="7000" spc="-174" dirty="0">
              <a:solidFill>
                <a:prstClr val="black">
                  <a:lumMod val="75000"/>
                  <a:lumOff val="25000"/>
                </a:prstClr>
              </a:solidFill>
              <a:latin typeface="Myriad Pro" pitchFamily="34" charset="0"/>
              <a:cs typeface="A Ali" pitchFamily="2" charset="-78"/>
            </a:endParaRPr>
          </a:p>
        </p:txBody>
      </p:sp>
      <p:sp>
        <p:nvSpPr>
          <p:cNvPr id="8" name="Tekstvak 7"/>
          <p:cNvSpPr txBox="1"/>
          <p:nvPr/>
        </p:nvSpPr>
        <p:spPr>
          <a:xfrm>
            <a:off x="468437" y="3284984"/>
            <a:ext cx="8846760" cy="1953793"/>
          </a:xfrm>
          <a:prstGeom prst="rect">
            <a:avLst/>
          </a:prstGeom>
          <a:noFill/>
          <a:effectLst/>
        </p:spPr>
        <p:txBody>
          <a:bodyPr wrap="square" lIns="106098" tIns="53049" rIns="106098" bIns="53049" rtlCol="0">
            <a:spAutoFit/>
          </a:bodyPr>
          <a:lstStyle/>
          <a:p>
            <a:pPr algn="ctr" rtl="1"/>
            <a:r>
              <a:rPr lang="fa-IR" sz="6000" b="1" dirty="0" smtClean="0">
                <a:solidFill>
                  <a:srgbClr val="00B0F0"/>
                </a:solidFill>
                <a:effectLst/>
                <a:latin typeface="Myriad Pro" pitchFamily="34" charset="0"/>
                <a:cs typeface="B Kamran" panose="00000400000000000000" pitchFamily="2" charset="-78"/>
              </a:rPr>
              <a:t>...</a:t>
            </a:r>
          </a:p>
          <a:p>
            <a:pPr algn="ctr" rtl="1"/>
            <a:r>
              <a:rPr lang="fa-IR" sz="6000" b="1" dirty="0" smtClean="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rPr>
              <a:t>در طلبش هر قدر ای دل که توانی بکوش</a:t>
            </a:r>
            <a:endParaRPr lang="nl-NL" sz="6000" b="1" dirty="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endParaRPr>
          </a:p>
        </p:txBody>
      </p:sp>
      <p:sp>
        <p:nvSpPr>
          <p:cNvPr id="2" name="Rectangle 1"/>
          <p:cNvSpPr/>
          <p:nvPr/>
        </p:nvSpPr>
        <p:spPr>
          <a:xfrm>
            <a:off x="180405" y="6108104"/>
            <a:ext cx="3168351" cy="461665"/>
          </a:xfrm>
          <a:prstGeom prst="rect">
            <a:avLst/>
          </a:prstGeom>
        </p:spPr>
        <p:txBody>
          <a:bodyPr wrap="square">
            <a:spAutoFit/>
          </a:bodyPr>
          <a:lstStyle/>
          <a:p>
            <a:pPr rtl="1"/>
            <a:r>
              <a:rPr lang="fa-IR" sz="2400" b="1" dirty="0" smtClean="0">
                <a:solidFill>
                  <a:srgbClr val="43C121"/>
                </a:solidFill>
                <a:cs typeface="B Titr" panose="00000700000000000000" pitchFamily="2" charset="-78"/>
              </a:rPr>
              <a:t>الحمدلله رب العالمین ...</a:t>
            </a:r>
            <a:endParaRPr lang="en-US" sz="2400" b="1" dirty="0">
              <a:solidFill>
                <a:srgbClr val="43C121"/>
              </a:solidFill>
              <a:cs typeface="B Titr" panose="00000700000000000000" pitchFamily="2" charset="-78"/>
            </a:endParaRPr>
          </a:p>
        </p:txBody>
      </p:sp>
    </p:spTree>
    <p:extLst>
      <p:ext uri="{BB962C8B-B14F-4D97-AF65-F5344CB8AC3E}">
        <p14:creationId xmlns:p14="http://schemas.microsoft.com/office/powerpoint/2010/main" val="6302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6671" y="139000"/>
            <a:ext cx="4608510" cy="769720"/>
          </a:xfrm>
        </p:spPr>
        <p:txBody>
          <a:bodyPr/>
          <a:lstStyle/>
          <a:p>
            <a:r>
              <a:rPr lang="fa-IR" sz="3200" dirty="0" smtClean="0"/>
              <a:t>برای مطالعه بیشتر</a:t>
            </a:r>
            <a:endParaRPr lang="en-US" sz="3200" dirty="0"/>
          </a:p>
        </p:txBody>
      </p:sp>
      <p:graphicFrame>
        <p:nvGraphicFramePr>
          <p:cNvPr id="10" name="Table 9"/>
          <p:cNvGraphicFramePr>
            <a:graphicFrameLocks noGrp="1"/>
          </p:cNvGraphicFramePr>
          <p:nvPr>
            <p:extLst>
              <p:ext uri="{D42A27DB-BD31-4B8C-83A1-F6EECF244321}">
                <p14:modId xmlns:p14="http://schemas.microsoft.com/office/powerpoint/2010/main" val="68593172"/>
              </p:ext>
            </p:extLst>
          </p:nvPr>
        </p:nvGraphicFramePr>
        <p:xfrm>
          <a:off x="1260525" y="1052736"/>
          <a:ext cx="7138256" cy="5220579"/>
        </p:xfrm>
        <a:graphic>
          <a:graphicData uri="http://schemas.openxmlformats.org/drawingml/2006/table">
            <a:tbl>
              <a:tblPr rtl="1" firstRow="1" bandRow="1">
                <a:tableStyleId>{5C22544A-7EE6-4342-B048-85BDC9FD1C3A}</a:tableStyleId>
              </a:tblPr>
              <a:tblGrid>
                <a:gridCol w="817070"/>
                <a:gridCol w="3991552"/>
                <a:gridCol w="2329634"/>
              </a:tblGrid>
              <a:tr h="504056">
                <a:tc>
                  <a:txBody>
                    <a:bodyPr/>
                    <a:lstStyle/>
                    <a:p>
                      <a:pPr algn="r" rtl="1"/>
                      <a:r>
                        <a:rPr lang="fa-IR" dirty="0" smtClean="0">
                          <a:cs typeface="B Nazanin" panose="00000400000000000000" pitchFamily="2" charset="-78"/>
                        </a:rPr>
                        <a:t>ردیف</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نام فایل</a:t>
                      </a:r>
                      <a:endParaRPr lang="en-US" dirty="0">
                        <a:cs typeface="B Nazanin" panose="00000400000000000000" pitchFamily="2" charset="-78"/>
                      </a:endParaRPr>
                    </a:p>
                  </a:txBody>
                  <a:tcPr anchor="ctr"/>
                </a:tc>
                <a:tc>
                  <a:txBody>
                    <a:bodyPr/>
                    <a:lstStyle/>
                    <a:p>
                      <a:pPr algn="ctr" rtl="1"/>
                      <a:r>
                        <a:rPr lang="fa-IR" dirty="0" smtClean="0">
                          <a:cs typeface="B Nazanin" panose="00000400000000000000" pitchFamily="2" charset="-78"/>
                        </a:rPr>
                        <a:t>لینک فایل</a:t>
                      </a:r>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1</a:t>
                      </a:r>
                      <a:endParaRPr lang="en-US" dirty="0">
                        <a:cs typeface="B Nazanin" panose="00000400000000000000" pitchFamily="2" charset="-78"/>
                      </a:endParaRPr>
                    </a:p>
                  </a:txBody>
                  <a:tcPr anchor="ctr"/>
                </a:tc>
                <a:tc>
                  <a:txBody>
                    <a:bodyPr/>
                    <a:lstStyle/>
                    <a:p>
                      <a:pPr marL="0" marR="0" indent="0" algn="r" defTabSz="106107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حسد چهل حدیث</a:t>
                      </a:r>
                      <a:endParaRPr lang="en-US" dirty="0" smtClean="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2</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«رب»</a:t>
                      </a:r>
                      <a:r>
                        <a:rPr lang="fa-IR" baseline="0" dirty="0" smtClean="0">
                          <a:cs typeface="B Nazanin" panose="00000400000000000000" pitchFamily="2" charset="-78"/>
                        </a:rPr>
                        <a:t> از دیدگاه علامه عسگری</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3</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4</a:t>
                      </a:r>
                      <a:endParaRPr lang="en-US" dirty="0">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5</a:t>
                      </a:r>
                      <a:endParaRPr lang="en-US" dirty="0">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6</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7</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55578943"/>
              </p:ext>
            </p:extLst>
          </p:nvPr>
        </p:nvGraphicFramePr>
        <p:xfrm>
          <a:off x="2052613" y="1610798"/>
          <a:ext cx="720080" cy="1458162"/>
        </p:xfrm>
        <a:graphic>
          <a:graphicData uri="http://schemas.openxmlformats.org/presentationml/2006/ole">
            <mc:AlternateContent xmlns:mc="http://schemas.openxmlformats.org/markup-compatibility/2006">
              <mc:Choice xmlns:v="urn:schemas-microsoft-com:vml" Requires="v">
                <p:oleObj spid="_x0000_s2068" name="Document" showAsIcon="1" r:id="rId5" imgW="380880" imgH="771480" progId="Word.Document.12">
                  <p:embed/>
                </p:oleObj>
              </mc:Choice>
              <mc:Fallback>
                <p:oleObj name="Document" showAsIcon="1" r:id="rId5" imgW="380880" imgH="771480" progId="Word.Document.12">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613" y="1610798"/>
                        <a:ext cx="720080" cy="145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08755629"/>
              </p:ext>
            </p:extLst>
          </p:nvPr>
        </p:nvGraphicFramePr>
        <p:xfrm>
          <a:off x="2048695" y="2276872"/>
          <a:ext cx="723998" cy="1466095"/>
        </p:xfrm>
        <a:graphic>
          <a:graphicData uri="http://schemas.openxmlformats.org/presentationml/2006/ole">
            <mc:AlternateContent xmlns:mc="http://schemas.openxmlformats.org/markup-compatibility/2006">
              <mc:Choice xmlns:v="urn:schemas-microsoft-com:vml" Requires="v">
                <p:oleObj spid="_x0000_s2069" name="Document" showAsIcon="1" r:id="rId8" imgW="380880" imgH="771480" progId="Word.Document.12">
                  <p:embed/>
                </p:oleObj>
              </mc:Choice>
              <mc:Fallback>
                <p:oleObj name="Document" showAsIcon="1" r:id="rId8" imgW="380880" imgH="771480" progId="Word.Document.12">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8695" y="2276872"/>
                        <a:ext cx="723998" cy="14660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88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506" y="185355"/>
            <a:ext cx="9198839" cy="648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06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139" y="836712"/>
            <a:ext cx="8263573" cy="2763743"/>
          </a:xfrm>
        </p:spPr>
        <p:txBody>
          <a:bodyPr/>
          <a:lstStyle/>
          <a:p>
            <a:pPr>
              <a:lnSpc>
                <a:spcPct val="130000"/>
              </a:lnSpc>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درس چهارم</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سوره مبارکه فلق</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p:txBody>
          <a:bodyPr/>
          <a:lstStyle/>
          <a:p>
            <a:r>
              <a:rPr lang="fa-IR" dirty="0"/>
              <a:t>تعلیم استعاذه به رب فلق</a:t>
            </a:r>
          </a:p>
        </p:txBody>
      </p:sp>
    </p:spTree>
    <p:extLst>
      <p:ext uri="{BB962C8B-B14F-4D97-AF65-F5344CB8AC3E}">
        <p14:creationId xmlns:p14="http://schemas.microsoft.com/office/powerpoint/2010/main" val="19376060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4541" y="188640"/>
            <a:ext cx="6805295" cy="720080"/>
          </a:xfrm>
        </p:spPr>
        <p:txBody>
          <a:bodyPr>
            <a:normAutofit/>
          </a:bodyPr>
          <a:lstStyle/>
          <a:p>
            <a:r>
              <a:rPr lang="fa-IR" sz="2800" dirty="0" smtClean="0">
                <a:solidFill>
                  <a:srgbClr val="002060"/>
                </a:solidFill>
              </a:rPr>
              <a:t>نگاهی اجمالی به فرآیند درس</a:t>
            </a:r>
            <a:endParaRPr lang="en-US" sz="2800" dirty="0">
              <a:solidFill>
                <a:srgbClr val="002060"/>
              </a:solidFill>
            </a:endParaRPr>
          </a:p>
        </p:txBody>
      </p:sp>
      <p:graphicFrame>
        <p:nvGraphicFramePr>
          <p:cNvPr id="6" name="Diagram 5"/>
          <p:cNvGraphicFramePr/>
          <p:nvPr>
            <p:extLst>
              <p:ext uri="{D42A27DB-BD31-4B8C-83A1-F6EECF244321}">
                <p14:modId xmlns:p14="http://schemas.microsoft.com/office/powerpoint/2010/main" val="1509577145"/>
              </p:ext>
            </p:extLst>
          </p:nvPr>
        </p:nvGraphicFramePr>
        <p:xfrm>
          <a:off x="1549071" y="1196752"/>
          <a:ext cx="6624222" cy="496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4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graphicEl>
                                              <a:dgm id="{CD498BC7-C7C7-46A1-85FA-82D0C2A35150}"/>
                                            </p:graphicEl>
                                          </p:spTgt>
                                        </p:tgtEl>
                                        <p:attrNameLst>
                                          <p:attrName>style.visibility</p:attrName>
                                        </p:attrNameLst>
                                      </p:cBhvr>
                                      <p:to>
                                        <p:strVal val="visible"/>
                                      </p:to>
                                    </p:set>
                                    <p:animEffect transition="in" filter="wipe(down)">
                                      <p:cBhvr>
                                        <p:cTn id="7" dur="1000"/>
                                        <p:tgtEl>
                                          <p:spTgt spid="6">
                                            <p:graphicEl>
                                              <a:dgm id="{CD498BC7-C7C7-46A1-85FA-82D0C2A35150}"/>
                                            </p:graphicEl>
                                          </p:spTgt>
                                        </p:tgtEl>
                                      </p:cBhvr>
                                    </p:animEffect>
                                  </p:childTnLst>
                                </p:cTn>
                              </p:par>
                            </p:childTnLst>
                          </p:cTn>
                        </p:par>
                        <p:par>
                          <p:cTn id="8" fill="hold">
                            <p:stCondLst>
                              <p:cond delay="1500"/>
                            </p:stCondLst>
                            <p:childTnLst>
                              <p:par>
                                <p:cTn id="9" presetID="22" presetClass="entr" presetSubtype="4" fill="hold" grpId="0" nodeType="afterEffect">
                                  <p:stCondLst>
                                    <p:cond delay="500"/>
                                  </p:stCondLst>
                                  <p:childTnLst>
                                    <p:set>
                                      <p:cBhvr>
                                        <p:cTn id="10" dur="1" fill="hold">
                                          <p:stCondLst>
                                            <p:cond delay="0"/>
                                          </p:stCondLst>
                                        </p:cTn>
                                        <p:tgtEl>
                                          <p:spTgt spid="6">
                                            <p:graphicEl>
                                              <a:dgm id="{30D95FB7-4B1F-4B2C-B3AD-8B1BE196CCAB}"/>
                                            </p:graphicEl>
                                          </p:spTgt>
                                        </p:tgtEl>
                                        <p:attrNameLst>
                                          <p:attrName>style.visibility</p:attrName>
                                        </p:attrNameLst>
                                      </p:cBhvr>
                                      <p:to>
                                        <p:strVal val="visible"/>
                                      </p:to>
                                    </p:set>
                                    <p:animEffect transition="in" filter="wipe(down)">
                                      <p:cBhvr>
                                        <p:cTn id="11" dur="1000"/>
                                        <p:tgtEl>
                                          <p:spTgt spid="6">
                                            <p:graphicEl>
                                              <a:dgm id="{30D95FB7-4B1F-4B2C-B3AD-8B1BE196CCAB}"/>
                                            </p:graphicEl>
                                          </p:spTgt>
                                        </p:tgtEl>
                                      </p:cBhvr>
                                    </p:animEffect>
                                  </p:childTnLst>
                                </p:cTn>
                              </p:par>
                            </p:childTnLst>
                          </p:cTn>
                        </p:par>
                        <p:par>
                          <p:cTn id="12" fill="hold">
                            <p:stCondLst>
                              <p:cond delay="3000"/>
                            </p:stCondLst>
                            <p:childTnLst>
                              <p:par>
                                <p:cTn id="13" presetID="22" presetClass="entr" presetSubtype="4" fill="hold" grpId="0" nodeType="afterEffect">
                                  <p:stCondLst>
                                    <p:cond delay="500"/>
                                  </p:stCondLst>
                                  <p:childTnLst>
                                    <p:set>
                                      <p:cBhvr>
                                        <p:cTn id="14" dur="1" fill="hold">
                                          <p:stCondLst>
                                            <p:cond delay="0"/>
                                          </p:stCondLst>
                                        </p:cTn>
                                        <p:tgtEl>
                                          <p:spTgt spid="6">
                                            <p:graphicEl>
                                              <a:dgm id="{71769333-9F5B-4E74-A5D2-6272562D53FC}"/>
                                            </p:graphicEl>
                                          </p:spTgt>
                                        </p:tgtEl>
                                        <p:attrNameLst>
                                          <p:attrName>style.visibility</p:attrName>
                                        </p:attrNameLst>
                                      </p:cBhvr>
                                      <p:to>
                                        <p:strVal val="visible"/>
                                      </p:to>
                                    </p:set>
                                    <p:animEffect transition="in" filter="wipe(down)">
                                      <p:cBhvr>
                                        <p:cTn id="15" dur="1000"/>
                                        <p:tgtEl>
                                          <p:spTgt spid="6">
                                            <p:graphicEl>
                                              <a:dgm id="{71769333-9F5B-4E74-A5D2-6272562D53FC}"/>
                                            </p:graphicEl>
                                          </p:spTgt>
                                        </p:tgtEl>
                                      </p:cBhvr>
                                    </p:animEffect>
                                  </p:childTnLst>
                                </p:cTn>
                              </p:par>
                            </p:childTnLst>
                          </p:cTn>
                        </p:par>
                        <p:par>
                          <p:cTn id="16" fill="hold">
                            <p:stCondLst>
                              <p:cond delay="4500"/>
                            </p:stCondLst>
                            <p:childTnLst>
                              <p:par>
                                <p:cTn id="17" presetID="22" presetClass="entr" presetSubtype="4" fill="hold" grpId="0" nodeType="afterEffect">
                                  <p:stCondLst>
                                    <p:cond delay="500"/>
                                  </p:stCondLst>
                                  <p:childTnLst>
                                    <p:set>
                                      <p:cBhvr>
                                        <p:cTn id="18" dur="1" fill="hold">
                                          <p:stCondLst>
                                            <p:cond delay="0"/>
                                          </p:stCondLst>
                                        </p:cTn>
                                        <p:tgtEl>
                                          <p:spTgt spid="6">
                                            <p:graphicEl>
                                              <a:dgm id="{F7657F11-A63F-4754-A9F4-81135E14C749}"/>
                                            </p:graphicEl>
                                          </p:spTgt>
                                        </p:tgtEl>
                                        <p:attrNameLst>
                                          <p:attrName>style.visibility</p:attrName>
                                        </p:attrNameLst>
                                      </p:cBhvr>
                                      <p:to>
                                        <p:strVal val="visible"/>
                                      </p:to>
                                    </p:set>
                                    <p:animEffect transition="in" filter="wipe(down)">
                                      <p:cBhvr>
                                        <p:cTn id="19" dur="1000"/>
                                        <p:tgtEl>
                                          <p:spTgt spid="6">
                                            <p:graphicEl>
                                              <a:dgm id="{F7657F11-A63F-4754-A9F4-81135E14C749}"/>
                                            </p:graphicEl>
                                          </p:spTgt>
                                        </p:tgtEl>
                                      </p:cBhvr>
                                    </p:animEffect>
                                  </p:childTnLst>
                                </p:cTn>
                              </p:par>
                            </p:childTnLst>
                          </p:cTn>
                        </p:par>
                        <p:par>
                          <p:cTn id="20" fill="hold">
                            <p:stCondLst>
                              <p:cond delay="6000"/>
                            </p:stCondLst>
                            <p:childTnLst>
                              <p:par>
                                <p:cTn id="21" presetID="22" presetClass="entr" presetSubtype="4" fill="hold" grpId="0" nodeType="afterEffect">
                                  <p:stCondLst>
                                    <p:cond delay="500"/>
                                  </p:stCondLst>
                                  <p:childTnLst>
                                    <p:set>
                                      <p:cBhvr>
                                        <p:cTn id="22" dur="1" fill="hold">
                                          <p:stCondLst>
                                            <p:cond delay="0"/>
                                          </p:stCondLst>
                                        </p:cTn>
                                        <p:tgtEl>
                                          <p:spTgt spid="6">
                                            <p:graphicEl>
                                              <a:dgm id="{8DC5DF01-A8D0-4984-A8A3-83EBE149F69E}"/>
                                            </p:graphicEl>
                                          </p:spTgt>
                                        </p:tgtEl>
                                        <p:attrNameLst>
                                          <p:attrName>style.visibility</p:attrName>
                                        </p:attrNameLst>
                                      </p:cBhvr>
                                      <p:to>
                                        <p:strVal val="visible"/>
                                      </p:to>
                                    </p:set>
                                    <p:animEffect transition="in" filter="wipe(down)">
                                      <p:cBhvr>
                                        <p:cTn id="23" dur="1000"/>
                                        <p:tgtEl>
                                          <p:spTgt spid="6">
                                            <p:graphicEl>
                                              <a:dgm id="{8DC5DF01-A8D0-4984-A8A3-83EBE149F69E}"/>
                                            </p:graphicEl>
                                          </p:spTgt>
                                        </p:tgtEl>
                                      </p:cBhvr>
                                    </p:animEffect>
                                  </p:childTnLst>
                                </p:cTn>
                              </p:par>
                            </p:childTnLst>
                          </p:cTn>
                        </p:par>
                        <p:par>
                          <p:cTn id="24" fill="hold">
                            <p:stCondLst>
                              <p:cond delay="7500"/>
                            </p:stCondLst>
                            <p:childTnLst>
                              <p:par>
                                <p:cTn id="25" presetID="22" presetClass="entr" presetSubtype="4" fill="hold" grpId="0" nodeType="afterEffect">
                                  <p:stCondLst>
                                    <p:cond delay="500"/>
                                  </p:stCondLst>
                                  <p:childTnLst>
                                    <p:set>
                                      <p:cBhvr>
                                        <p:cTn id="26" dur="1" fill="hold">
                                          <p:stCondLst>
                                            <p:cond delay="0"/>
                                          </p:stCondLst>
                                        </p:cTn>
                                        <p:tgtEl>
                                          <p:spTgt spid="6">
                                            <p:graphicEl>
                                              <a:dgm id="{9AAD1ACF-5BC6-430D-88AA-F11958D7B57D}"/>
                                            </p:graphicEl>
                                          </p:spTgt>
                                        </p:tgtEl>
                                        <p:attrNameLst>
                                          <p:attrName>style.visibility</p:attrName>
                                        </p:attrNameLst>
                                      </p:cBhvr>
                                      <p:to>
                                        <p:strVal val="visible"/>
                                      </p:to>
                                    </p:set>
                                    <p:animEffect transition="in" filter="wipe(down)">
                                      <p:cBhvr>
                                        <p:cTn id="27" dur="1000"/>
                                        <p:tgtEl>
                                          <p:spTgt spid="6">
                                            <p:graphicEl>
                                              <a:dgm id="{9AAD1ACF-5BC6-430D-88AA-F11958D7B57D}"/>
                                            </p:graphicEl>
                                          </p:spTgt>
                                        </p:tgtEl>
                                      </p:cBhvr>
                                    </p:animEffect>
                                  </p:childTnLst>
                                </p:cTn>
                              </p:par>
                            </p:childTnLst>
                          </p:cTn>
                        </p:par>
                        <p:par>
                          <p:cTn id="28" fill="hold">
                            <p:stCondLst>
                              <p:cond delay="9000"/>
                            </p:stCondLst>
                            <p:childTnLst>
                              <p:par>
                                <p:cTn id="29" presetID="22" presetClass="entr" presetSubtype="4" fill="hold" grpId="0" nodeType="afterEffect">
                                  <p:stCondLst>
                                    <p:cond delay="500"/>
                                  </p:stCondLst>
                                  <p:childTnLst>
                                    <p:set>
                                      <p:cBhvr>
                                        <p:cTn id="30" dur="1" fill="hold">
                                          <p:stCondLst>
                                            <p:cond delay="0"/>
                                          </p:stCondLst>
                                        </p:cTn>
                                        <p:tgtEl>
                                          <p:spTgt spid="6">
                                            <p:graphicEl>
                                              <a:dgm id="{106E3D8B-37DA-44B5-851E-9F76EB88F488}"/>
                                            </p:graphicEl>
                                          </p:spTgt>
                                        </p:tgtEl>
                                        <p:attrNameLst>
                                          <p:attrName>style.visibility</p:attrName>
                                        </p:attrNameLst>
                                      </p:cBhvr>
                                      <p:to>
                                        <p:strVal val="visible"/>
                                      </p:to>
                                    </p:set>
                                    <p:animEffect transition="in" filter="wipe(down)">
                                      <p:cBhvr>
                                        <p:cTn id="31" dur="1000"/>
                                        <p:tgtEl>
                                          <p:spTgt spid="6">
                                            <p:graphicEl>
                                              <a:dgm id="{106E3D8B-37DA-44B5-851E-9F76EB88F488}"/>
                                            </p:graphicEl>
                                          </p:spTgt>
                                        </p:tgtEl>
                                      </p:cBhvr>
                                    </p:animEffect>
                                  </p:childTnLst>
                                </p:cTn>
                              </p:par>
                            </p:childTnLst>
                          </p:cTn>
                        </p:par>
                        <p:par>
                          <p:cTn id="32" fill="hold">
                            <p:stCondLst>
                              <p:cond delay="10500"/>
                            </p:stCondLst>
                            <p:childTnLst>
                              <p:par>
                                <p:cTn id="33" presetID="22" presetClass="entr" presetSubtype="4" fill="hold" grpId="0" nodeType="afterEffect">
                                  <p:stCondLst>
                                    <p:cond delay="500"/>
                                  </p:stCondLst>
                                  <p:childTnLst>
                                    <p:set>
                                      <p:cBhvr>
                                        <p:cTn id="34" dur="1" fill="hold">
                                          <p:stCondLst>
                                            <p:cond delay="0"/>
                                          </p:stCondLst>
                                        </p:cTn>
                                        <p:tgtEl>
                                          <p:spTgt spid="6">
                                            <p:graphicEl>
                                              <a:dgm id="{342D16D1-5D56-4052-B306-D293F5271585}"/>
                                            </p:graphicEl>
                                          </p:spTgt>
                                        </p:tgtEl>
                                        <p:attrNameLst>
                                          <p:attrName>style.visibility</p:attrName>
                                        </p:attrNameLst>
                                      </p:cBhvr>
                                      <p:to>
                                        <p:strVal val="visible"/>
                                      </p:to>
                                    </p:set>
                                    <p:animEffect transition="in" filter="wipe(down)">
                                      <p:cBhvr>
                                        <p:cTn id="35" dur="1000"/>
                                        <p:tgtEl>
                                          <p:spTgt spid="6">
                                            <p:graphicEl>
                                              <a:dgm id="{342D16D1-5D56-4052-B306-D293F5271585}"/>
                                            </p:graphicEl>
                                          </p:spTgt>
                                        </p:tgtEl>
                                      </p:cBhvr>
                                    </p:animEffect>
                                  </p:childTnLst>
                                </p:cTn>
                              </p:par>
                            </p:childTnLst>
                          </p:cTn>
                        </p:par>
                        <p:par>
                          <p:cTn id="36" fill="hold">
                            <p:stCondLst>
                              <p:cond delay="12000"/>
                            </p:stCondLst>
                            <p:childTnLst>
                              <p:par>
                                <p:cTn id="37" presetID="22" presetClass="entr" presetSubtype="4" fill="hold" grpId="0" nodeType="afterEffect">
                                  <p:stCondLst>
                                    <p:cond delay="500"/>
                                  </p:stCondLst>
                                  <p:childTnLst>
                                    <p:set>
                                      <p:cBhvr>
                                        <p:cTn id="38" dur="1" fill="hold">
                                          <p:stCondLst>
                                            <p:cond delay="0"/>
                                          </p:stCondLst>
                                        </p:cTn>
                                        <p:tgtEl>
                                          <p:spTgt spid="6">
                                            <p:graphicEl>
                                              <a:dgm id="{0A2A64B2-4FFE-4E82-9709-0526A8C1D9B3}"/>
                                            </p:graphicEl>
                                          </p:spTgt>
                                        </p:tgtEl>
                                        <p:attrNameLst>
                                          <p:attrName>style.visibility</p:attrName>
                                        </p:attrNameLst>
                                      </p:cBhvr>
                                      <p:to>
                                        <p:strVal val="visible"/>
                                      </p:to>
                                    </p:set>
                                    <p:animEffect transition="in" filter="wipe(down)">
                                      <p:cBhvr>
                                        <p:cTn id="39" dur="1000"/>
                                        <p:tgtEl>
                                          <p:spTgt spid="6">
                                            <p:graphicEl>
                                              <a:dgm id="{0A2A64B2-4FFE-4E82-9709-0526A8C1D9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مطالعه سوره مبارکه فلق:</a:t>
            </a:r>
            <a:endParaRPr lang="en-US" dirty="0"/>
          </a:p>
        </p:txBody>
      </p:sp>
      <p:graphicFrame>
        <p:nvGraphicFramePr>
          <p:cNvPr id="9" name="Diagram 8"/>
          <p:cNvGraphicFramePr/>
          <p:nvPr>
            <p:extLst>
              <p:ext uri="{D42A27DB-BD31-4B8C-83A1-F6EECF244321}">
                <p14:modId xmlns:p14="http://schemas.microsoft.com/office/powerpoint/2010/main" val="81794871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1"/>
          <p:cNvGraphicFramePr>
            <a:graphicFrameLocks noGrp="1"/>
          </p:cNvGraphicFramePr>
          <p:nvPr>
            <p:ph idx="1"/>
            <p:extLst>
              <p:ext uri="{D42A27DB-BD31-4B8C-83A1-F6EECF244321}">
                <p14:modId xmlns:p14="http://schemas.microsoft.com/office/powerpoint/2010/main" val="2301548216"/>
              </p:ext>
            </p:extLst>
          </p:nvPr>
        </p:nvGraphicFramePr>
        <p:xfrm>
          <a:off x="612453" y="1235226"/>
          <a:ext cx="7416825" cy="4570038"/>
        </p:xfrm>
        <a:graphic>
          <a:graphicData uri="http://schemas.openxmlformats.org/drawingml/2006/table">
            <a:tbl>
              <a:tblPr rtl="1" firstRow="1" firstCol="1" bandRow="1">
                <a:tableStyleId>{69012ECD-51FC-41F1-AA8D-1B2483CD663E}</a:tableStyleId>
              </a:tblPr>
              <a:tblGrid>
                <a:gridCol w="3674954"/>
                <a:gridCol w="3741871"/>
              </a:tblGrid>
              <a:tr h="773214">
                <a:tc>
                  <a:txBody>
                    <a:bodyPr/>
                    <a:lstStyle/>
                    <a:p>
                      <a:pPr marL="0" marR="0" algn="r" rtl="1">
                        <a:lnSpc>
                          <a:spcPct val="115000"/>
                        </a:lnSpc>
                        <a:spcBef>
                          <a:spcPts val="0"/>
                        </a:spcBef>
                        <a:spcAft>
                          <a:spcPts val="0"/>
                        </a:spcAft>
                      </a:pPr>
                      <a:r>
                        <a:rPr lang="fa-IR" sz="2000" dirty="0">
                          <a:effectLst/>
                          <a:cs typeface="B Nazanin" panose="00000400000000000000" pitchFamily="2" charset="-78"/>
                        </a:rPr>
                        <a:t>بِسمِ الله الرَّحمنِ الرَّحيمِ‏</a:t>
                      </a:r>
                      <a:endParaRPr lang="en-US" sz="20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2000" dirty="0">
                          <a:effectLst/>
                          <a:cs typeface="B Nazanin" panose="00000400000000000000" pitchFamily="2" charset="-78"/>
                        </a:rPr>
                        <a:t>به نام خداوند هستى بخش مهربان</a:t>
                      </a:r>
                      <a:endParaRPr lang="en-US" sz="2000" dirty="0">
                        <a:effectLst/>
                        <a:latin typeface="Calibri"/>
                        <a:ea typeface="Calibri"/>
                        <a:cs typeface="B Nazanin" panose="00000400000000000000" pitchFamily="2" charset="-78"/>
                      </a:endParaRPr>
                    </a:p>
                  </a:txBody>
                  <a:tcPr marL="68580" marR="68580" marT="0" marB="0" anchor="ctr"/>
                </a:tc>
              </a:tr>
              <a:tr h="773214">
                <a:tc>
                  <a:txBody>
                    <a:bodyPr/>
                    <a:lstStyle/>
                    <a:p>
                      <a:pPr marL="0" marR="0" algn="r" rtl="1">
                        <a:lnSpc>
                          <a:spcPct val="115000"/>
                        </a:lnSpc>
                        <a:spcBef>
                          <a:spcPts val="0"/>
                        </a:spcBef>
                        <a:spcAft>
                          <a:spcPts val="0"/>
                        </a:spcAft>
                      </a:pPr>
                      <a:r>
                        <a:rPr lang="fa-IR" sz="1800" dirty="0">
                          <a:effectLst/>
                          <a:cs typeface="B Nazanin" panose="00000400000000000000" pitchFamily="2" charset="-78"/>
                        </a:rPr>
                        <a:t>قُل أَعُوذُ بِرَبِّ الفَلَقِ (1)</a:t>
                      </a:r>
                      <a:endParaRPr lang="en-US" sz="18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cs typeface="B Nazanin" panose="00000400000000000000" pitchFamily="2" charset="-78"/>
                        </a:rPr>
                        <a:t>بگو پناه مي​برم به رب فلق</a:t>
                      </a:r>
                      <a:endParaRPr lang="en-US" sz="1800" dirty="0">
                        <a:effectLst/>
                        <a:latin typeface="Calibri"/>
                        <a:ea typeface="Calibri"/>
                        <a:cs typeface="B Nazanin" panose="00000400000000000000" pitchFamily="2" charset="-78"/>
                      </a:endParaRPr>
                    </a:p>
                  </a:txBody>
                  <a:tcPr marL="68580" marR="68580" marT="0" marB="0" anchor="ctr"/>
                </a:tc>
              </a:tr>
              <a:tr h="773214">
                <a:tc>
                  <a:txBody>
                    <a:bodyPr/>
                    <a:lstStyle/>
                    <a:p>
                      <a:pPr marL="0" marR="0" algn="r" rtl="1">
                        <a:lnSpc>
                          <a:spcPct val="115000"/>
                        </a:lnSpc>
                        <a:spcBef>
                          <a:spcPts val="0"/>
                        </a:spcBef>
                        <a:spcAft>
                          <a:spcPts val="0"/>
                        </a:spcAft>
                      </a:pPr>
                      <a:r>
                        <a:rPr lang="fa-IR" sz="1800">
                          <a:effectLst/>
                          <a:cs typeface="B Nazanin" panose="00000400000000000000" pitchFamily="2" charset="-78"/>
                        </a:rPr>
                        <a:t>مِن شَرِّ ما خَلَقَ (2)</a:t>
                      </a:r>
                      <a:endParaRPr lang="en-US" sz="180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cs typeface="B Nazanin" panose="00000400000000000000" pitchFamily="2" charset="-78"/>
                        </a:rPr>
                        <a:t>از شر آنچه خلق کرده است</a:t>
                      </a:r>
                      <a:endParaRPr lang="en-US" sz="1800" dirty="0">
                        <a:effectLst/>
                        <a:latin typeface="Calibri"/>
                        <a:ea typeface="Calibri"/>
                        <a:cs typeface="B Nazanin" panose="00000400000000000000" pitchFamily="2" charset="-78"/>
                      </a:endParaRPr>
                    </a:p>
                  </a:txBody>
                  <a:tcPr marL="68580" marR="68580" marT="0" marB="0" anchor="ctr"/>
                </a:tc>
              </a:tr>
              <a:tr h="773214">
                <a:tc>
                  <a:txBody>
                    <a:bodyPr/>
                    <a:lstStyle/>
                    <a:p>
                      <a:pPr marL="0" marR="0" algn="r" rtl="1">
                        <a:lnSpc>
                          <a:spcPct val="115000"/>
                        </a:lnSpc>
                        <a:spcBef>
                          <a:spcPts val="0"/>
                        </a:spcBef>
                        <a:spcAft>
                          <a:spcPts val="0"/>
                        </a:spcAft>
                      </a:pPr>
                      <a:r>
                        <a:rPr lang="fa-IR" sz="1800">
                          <a:effectLst/>
                          <a:cs typeface="B Nazanin" panose="00000400000000000000" pitchFamily="2" charset="-78"/>
                        </a:rPr>
                        <a:t>وَ مِن شَرِّ غاسِقٍ إِذا وَقَبَ (3)</a:t>
                      </a:r>
                      <a:endParaRPr lang="en-US" sz="180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cs typeface="B Nazanin" panose="00000400000000000000" pitchFamily="2" charset="-78"/>
                        </a:rPr>
                        <a:t>و از شر تاريکي هنگامي که گسترده مي​شود</a:t>
                      </a:r>
                      <a:endParaRPr lang="en-US" sz="1800" dirty="0">
                        <a:effectLst/>
                        <a:latin typeface="Calibri"/>
                        <a:ea typeface="Calibri"/>
                        <a:cs typeface="B Nazanin" panose="00000400000000000000" pitchFamily="2" charset="-78"/>
                      </a:endParaRPr>
                    </a:p>
                  </a:txBody>
                  <a:tcPr marL="68580" marR="68580" marT="0" marB="0" anchor="ctr"/>
                </a:tc>
              </a:tr>
              <a:tr h="773214">
                <a:tc>
                  <a:txBody>
                    <a:bodyPr/>
                    <a:lstStyle/>
                    <a:p>
                      <a:pPr marL="0" marR="0" algn="r" rtl="1">
                        <a:lnSpc>
                          <a:spcPct val="115000"/>
                        </a:lnSpc>
                        <a:spcBef>
                          <a:spcPts val="0"/>
                        </a:spcBef>
                        <a:spcAft>
                          <a:spcPts val="0"/>
                        </a:spcAft>
                      </a:pPr>
                      <a:r>
                        <a:rPr lang="fa-IR" sz="1800">
                          <a:effectLst/>
                          <a:cs typeface="B Nazanin" panose="00000400000000000000" pitchFamily="2" charset="-78"/>
                        </a:rPr>
                        <a:t>وَ مِن شَرِّ النَّفَّاثاتِ فِي العُقَدِ (4)</a:t>
                      </a:r>
                      <a:endParaRPr lang="en-US" sz="180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cs typeface="B Nazanin" panose="00000400000000000000" pitchFamily="2" charset="-78"/>
                        </a:rPr>
                        <a:t>و از شر دمندگان در گره​ها</a:t>
                      </a:r>
                      <a:endParaRPr lang="en-US" sz="1800" dirty="0">
                        <a:effectLst/>
                        <a:latin typeface="Calibri"/>
                        <a:ea typeface="Calibri"/>
                        <a:cs typeface="B Nazanin" panose="00000400000000000000" pitchFamily="2" charset="-78"/>
                      </a:endParaRPr>
                    </a:p>
                  </a:txBody>
                  <a:tcPr marL="68580" marR="68580" marT="0" marB="0" anchor="ctr"/>
                </a:tc>
              </a:tr>
              <a:tr h="703968">
                <a:tc>
                  <a:txBody>
                    <a:bodyPr/>
                    <a:lstStyle/>
                    <a:p>
                      <a:pPr marL="0" marR="0" algn="r" rtl="1">
                        <a:lnSpc>
                          <a:spcPct val="115000"/>
                        </a:lnSpc>
                        <a:spcBef>
                          <a:spcPts val="0"/>
                        </a:spcBef>
                        <a:spcAft>
                          <a:spcPts val="0"/>
                        </a:spcAft>
                      </a:pPr>
                      <a:r>
                        <a:rPr lang="fa-IR" sz="1800" dirty="0">
                          <a:effectLst/>
                          <a:cs typeface="B Nazanin" panose="00000400000000000000" pitchFamily="2" charset="-78"/>
                        </a:rPr>
                        <a:t>وَ مِن شَرِّ حاسِدٍ إِذا حَسَدَ (5)</a:t>
                      </a:r>
                      <a:endParaRPr lang="en-US" sz="18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cs typeface="B Nazanin" panose="00000400000000000000" pitchFamily="2" charset="-78"/>
                        </a:rPr>
                        <a:t>و از شر حسد کننده، آن هنگامي که حسد ورزد.</a:t>
                      </a:r>
                      <a:endParaRPr lang="en-US" sz="1800" dirty="0">
                        <a:effectLst/>
                        <a:latin typeface="Calibri"/>
                        <a:ea typeface="Calibri"/>
                        <a:cs typeface="B Nazanin" panose="00000400000000000000" pitchFamily="2" charset="-78"/>
                      </a:endParaRPr>
                    </a:p>
                  </a:txBody>
                  <a:tcPr marL="68580" marR="68580" marT="0" marB="0" anchor="ctr"/>
                </a:tc>
              </a:tr>
            </a:tbl>
          </a:graphicData>
        </a:graphic>
      </p:graphicFrame>
      <p:pic>
        <p:nvPicPr>
          <p:cNvPr id="11" name="11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4058682" y="5987752"/>
            <a:ext cx="609600" cy="609600"/>
          </a:xfrm>
          <a:prstGeom prst="rect">
            <a:avLst/>
          </a:prstGeom>
        </p:spPr>
      </p:pic>
    </p:spTree>
    <p:extLst>
      <p:ext uri="{BB962C8B-B14F-4D97-AF65-F5344CB8AC3E}">
        <p14:creationId xmlns:p14="http://schemas.microsoft.com/office/powerpoint/2010/main" val="7357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مرحله اول: تفکر درباره موضوعات سوره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8735966"/>
              </p:ext>
            </p:extLst>
          </p:nvPr>
        </p:nvGraphicFramePr>
        <p:xfrm>
          <a:off x="612453" y="1124744"/>
          <a:ext cx="763284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91598339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41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3BCC0AA6-1224-472B-AD47-B794CE0E14F2}"/>
                                            </p:graphicEl>
                                          </p:spTgt>
                                        </p:tgtEl>
                                        <p:attrNameLst>
                                          <p:attrName>style.visibility</p:attrName>
                                        </p:attrNameLst>
                                      </p:cBhvr>
                                      <p:to>
                                        <p:strVal val="visible"/>
                                      </p:to>
                                    </p:set>
                                    <p:animEffect transition="in" filter="fade">
                                      <p:cBhvr>
                                        <p:cTn id="7" dur="1000"/>
                                        <p:tgtEl>
                                          <p:spTgt spid="5">
                                            <p:graphicEl>
                                              <a:dgm id="{3BCC0AA6-1224-472B-AD47-B794CE0E14F2}"/>
                                            </p:graphicEl>
                                          </p:spTgt>
                                        </p:tgtEl>
                                      </p:cBhvr>
                                    </p:animEffect>
                                    <p:anim calcmode="lin" valueType="num">
                                      <p:cBhvr>
                                        <p:cTn id="8" dur="1000" fill="hold"/>
                                        <p:tgtEl>
                                          <p:spTgt spid="5">
                                            <p:graphicEl>
                                              <a:dgm id="{3BCC0AA6-1224-472B-AD47-B794CE0E14F2}"/>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BCC0AA6-1224-472B-AD47-B794CE0E14F2}"/>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21B2EFAD-1EEE-4A19-9FC2-EE2F2F76410D}"/>
                                            </p:graphicEl>
                                          </p:spTgt>
                                        </p:tgtEl>
                                        <p:attrNameLst>
                                          <p:attrName>style.visibility</p:attrName>
                                        </p:attrNameLst>
                                      </p:cBhvr>
                                      <p:to>
                                        <p:strVal val="visible"/>
                                      </p:to>
                                    </p:set>
                                    <p:animEffect transition="in" filter="fade">
                                      <p:cBhvr>
                                        <p:cTn id="13" dur="1000"/>
                                        <p:tgtEl>
                                          <p:spTgt spid="5">
                                            <p:graphicEl>
                                              <a:dgm id="{21B2EFAD-1EEE-4A19-9FC2-EE2F2F76410D}"/>
                                            </p:graphicEl>
                                          </p:spTgt>
                                        </p:tgtEl>
                                      </p:cBhvr>
                                    </p:animEffect>
                                    <p:anim calcmode="lin" valueType="num">
                                      <p:cBhvr>
                                        <p:cTn id="14" dur="1000" fill="hold"/>
                                        <p:tgtEl>
                                          <p:spTgt spid="5">
                                            <p:graphicEl>
                                              <a:dgm id="{21B2EFAD-1EEE-4A19-9FC2-EE2F2F76410D}"/>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21B2EFAD-1EEE-4A19-9FC2-EE2F2F76410D}"/>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graphicEl>
                                              <a:dgm id="{1CCC0B99-3E71-4430-856D-39BE5666109F}"/>
                                            </p:graphicEl>
                                          </p:spTgt>
                                        </p:tgtEl>
                                        <p:attrNameLst>
                                          <p:attrName>style.visibility</p:attrName>
                                        </p:attrNameLst>
                                      </p:cBhvr>
                                      <p:to>
                                        <p:strVal val="visible"/>
                                      </p:to>
                                    </p:set>
                                    <p:animEffect transition="in" filter="fade">
                                      <p:cBhvr>
                                        <p:cTn id="19" dur="1000"/>
                                        <p:tgtEl>
                                          <p:spTgt spid="5">
                                            <p:graphicEl>
                                              <a:dgm id="{1CCC0B99-3E71-4430-856D-39BE5666109F}"/>
                                            </p:graphicEl>
                                          </p:spTgt>
                                        </p:tgtEl>
                                      </p:cBhvr>
                                    </p:animEffect>
                                    <p:anim calcmode="lin" valueType="num">
                                      <p:cBhvr>
                                        <p:cTn id="20" dur="1000" fill="hold"/>
                                        <p:tgtEl>
                                          <p:spTgt spid="5">
                                            <p:graphicEl>
                                              <a:dgm id="{1CCC0B99-3E71-4430-856D-39BE5666109F}"/>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1CCC0B99-3E71-4430-856D-39BE5666109F}"/>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graphicEl>
                                              <a:dgm id="{C088A6BD-A520-4303-866A-3021DE4C30AB}"/>
                                            </p:graphicEl>
                                          </p:spTgt>
                                        </p:tgtEl>
                                        <p:attrNameLst>
                                          <p:attrName>style.visibility</p:attrName>
                                        </p:attrNameLst>
                                      </p:cBhvr>
                                      <p:to>
                                        <p:strVal val="visible"/>
                                      </p:to>
                                    </p:set>
                                    <p:animEffect transition="in" filter="fade">
                                      <p:cBhvr>
                                        <p:cTn id="25" dur="1000"/>
                                        <p:tgtEl>
                                          <p:spTgt spid="5">
                                            <p:graphicEl>
                                              <a:dgm id="{C088A6BD-A520-4303-866A-3021DE4C30AB}"/>
                                            </p:graphicEl>
                                          </p:spTgt>
                                        </p:tgtEl>
                                      </p:cBhvr>
                                    </p:animEffect>
                                    <p:anim calcmode="lin" valueType="num">
                                      <p:cBhvr>
                                        <p:cTn id="26" dur="1000" fill="hold"/>
                                        <p:tgtEl>
                                          <p:spTgt spid="5">
                                            <p:graphicEl>
                                              <a:dgm id="{C088A6BD-A520-4303-866A-3021DE4C30AB}"/>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C088A6BD-A520-4303-866A-3021DE4C30AB}"/>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graphicEl>
                                              <a:dgm id="{F060E1CE-B29C-4E84-9CE1-7BEDFD4EB844}"/>
                                            </p:graphicEl>
                                          </p:spTgt>
                                        </p:tgtEl>
                                        <p:attrNameLst>
                                          <p:attrName>style.visibility</p:attrName>
                                        </p:attrNameLst>
                                      </p:cBhvr>
                                      <p:to>
                                        <p:strVal val="visible"/>
                                      </p:to>
                                    </p:set>
                                    <p:animEffect transition="in" filter="fade">
                                      <p:cBhvr>
                                        <p:cTn id="31" dur="1000"/>
                                        <p:tgtEl>
                                          <p:spTgt spid="5">
                                            <p:graphicEl>
                                              <a:dgm id="{F060E1CE-B29C-4E84-9CE1-7BEDFD4EB844}"/>
                                            </p:graphicEl>
                                          </p:spTgt>
                                        </p:tgtEl>
                                      </p:cBhvr>
                                    </p:animEffect>
                                    <p:anim calcmode="lin" valueType="num">
                                      <p:cBhvr>
                                        <p:cTn id="32" dur="1000" fill="hold"/>
                                        <p:tgtEl>
                                          <p:spTgt spid="5">
                                            <p:graphicEl>
                                              <a:dgm id="{F060E1CE-B29C-4E84-9CE1-7BEDFD4EB844}"/>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F060E1CE-B29C-4E84-9CE1-7BEDFD4EB844}"/>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graphicEl>
                                              <a:dgm id="{87D93F56-7DD7-4551-9F65-16E144DE3C18}"/>
                                            </p:graphicEl>
                                          </p:spTgt>
                                        </p:tgtEl>
                                        <p:attrNameLst>
                                          <p:attrName>style.visibility</p:attrName>
                                        </p:attrNameLst>
                                      </p:cBhvr>
                                      <p:to>
                                        <p:strVal val="visible"/>
                                      </p:to>
                                    </p:set>
                                    <p:animEffect transition="in" filter="fade">
                                      <p:cBhvr>
                                        <p:cTn id="37" dur="1000"/>
                                        <p:tgtEl>
                                          <p:spTgt spid="5">
                                            <p:graphicEl>
                                              <a:dgm id="{87D93F56-7DD7-4551-9F65-16E144DE3C18}"/>
                                            </p:graphicEl>
                                          </p:spTgt>
                                        </p:tgtEl>
                                      </p:cBhvr>
                                    </p:animEffect>
                                    <p:anim calcmode="lin" valueType="num">
                                      <p:cBhvr>
                                        <p:cTn id="38" dur="1000" fill="hold"/>
                                        <p:tgtEl>
                                          <p:spTgt spid="5">
                                            <p:graphicEl>
                                              <a:dgm id="{87D93F56-7DD7-4551-9F65-16E144DE3C18}"/>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87D93F56-7DD7-4551-9F65-16E144DE3C18}"/>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
                                            <p:graphicEl>
                                              <a:dgm id="{D29BCEF3-7831-4D50-8E05-7C78DEE68DAF}"/>
                                            </p:graphicEl>
                                          </p:spTgt>
                                        </p:tgtEl>
                                        <p:attrNameLst>
                                          <p:attrName>style.visibility</p:attrName>
                                        </p:attrNameLst>
                                      </p:cBhvr>
                                      <p:to>
                                        <p:strVal val="visible"/>
                                      </p:to>
                                    </p:set>
                                    <p:animEffect transition="in" filter="fade">
                                      <p:cBhvr>
                                        <p:cTn id="43" dur="1000"/>
                                        <p:tgtEl>
                                          <p:spTgt spid="5">
                                            <p:graphicEl>
                                              <a:dgm id="{D29BCEF3-7831-4D50-8E05-7C78DEE68DAF}"/>
                                            </p:graphicEl>
                                          </p:spTgt>
                                        </p:tgtEl>
                                      </p:cBhvr>
                                    </p:animEffect>
                                    <p:anim calcmode="lin" valueType="num">
                                      <p:cBhvr>
                                        <p:cTn id="44" dur="1000" fill="hold"/>
                                        <p:tgtEl>
                                          <p:spTgt spid="5">
                                            <p:graphicEl>
                                              <a:dgm id="{D29BCEF3-7831-4D50-8E05-7C78DEE68DAF}"/>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D29BCEF3-7831-4D50-8E05-7C78DEE68DA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a:t>
            </a:r>
            <a:r>
              <a:rPr lang="fa-IR" dirty="0"/>
              <a:t>کلمات</a:t>
            </a:r>
            <a:r>
              <a:rPr lang="fa-IR" sz="2000" dirty="0"/>
              <a:t> (از کتاب التحقیق)</a:t>
            </a:r>
            <a:endParaRPr lang="en-US" sz="2000" dirty="0"/>
          </a:p>
        </p:txBody>
      </p:sp>
      <p:graphicFrame>
        <p:nvGraphicFramePr>
          <p:cNvPr id="6" name="Diagram 5"/>
          <p:cNvGraphicFramePr/>
          <p:nvPr>
            <p:extLst>
              <p:ext uri="{D42A27DB-BD31-4B8C-83A1-F6EECF244321}">
                <p14:modId xmlns:p14="http://schemas.microsoft.com/office/powerpoint/2010/main" val="120440867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769388373"/>
              </p:ext>
            </p:extLst>
          </p:nvPr>
        </p:nvGraphicFramePr>
        <p:xfrm>
          <a:off x="36389" y="980728"/>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4035390565"/>
              </p:ext>
            </p:extLst>
          </p:nvPr>
        </p:nvGraphicFramePr>
        <p:xfrm>
          <a:off x="36389" y="2780928"/>
          <a:ext cx="8568952" cy="26642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2867716569"/>
              </p:ext>
            </p:extLst>
          </p:nvPr>
        </p:nvGraphicFramePr>
        <p:xfrm>
          <a:off x="36389" y="5229200"/>
          <a:ext cx="8568952" cy="15121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16643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3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Graphic spid="1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4070907684"/>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269860546"/>
              </p:ext>
            </p:extLst>
          </p:nvPr>
        </p:nvGraphicFramePr>
        <p:xfrm>
          <a:off x="36389" y="980728"/>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3864538982"/>
              </p:ext>
            </p:extLst>
          </p:nvPr>
        </p:nvGraphicFramePr>
        <p:xfrm>
          <a:off x="36389" y="2780928"/>
          <a:ext cx="8568952" cy="26642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2262156028"/>
              </p:ext>
            </p:extLst>
          </p:nvPr>
        </p:nvGraphicFramePr>
        <p:xfrm>
          <a:off x="36389" y="5229200"/>
          <a:ext cx="8568952" cy="15121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92926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3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3691125785"/>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652702261"/>
              </p:ext>
            </p:extLst>
          </p:nvPr>
        </p:nvGraphicFramePr>
        <p:xfrm>
          <a:off x="17869" y="980728"/>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1424733034"/>
              </p:ext>
            </p:extLst>
          </p:nvPr>
        </p:nvGraphicFramePr>
        <p:xfrm>
          <a:off x="36389" y="4176792"/>
          <a:ext cx="8568952" cy="26642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544521572"/>
              </p:ext>
            </p:extLst>
          </p:nvPr>
        </p:nvGraphicFramePr>
        <p:xfrm>
          <a:off x="0" y="2780928"/>
          <a:ext cx="8568952" cy="15121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08863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3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Graphic spid="12" grpId="0">
        <p:bldAsOne/>
      </p:bldGraphic>
    </p:bld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2504</TotalTime>
  <Words>3861</Words>
  <Application>Microsoft Office PowerPoint</Application>
  <PresentationFormat>Custom</PresentationFormat>
  <Paragraphs>390</Paragraphs>
  <Slides>25</Slides>
  <Notes>19</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Arial</vt:lpstr>
      <vt:lpstr>B Lotus</vt:lpstr>
      <vt:lpstr>B Titr</vt:lpstr>
      <vt:lpstr>B Kamran</vt:lpstr>
      <vt:lpstr>MMA_Mitra</vt:lpstr>
      <vt:lpstr>Calibri</vt:lpstr>
      <vt:lpstr>B Roya</vt:lpstr>
      <vt:lpstr>A Ali</vt:lpstr>
      <vt:lpstr>Myriad Pro</vt:lpstr>
      <vt:lpstr>B Nazanin</vt:lpstr>
      <vt:lpstr>1_Kantoorthema</vt:lpstr>
      <vt:lpstr>Document</vt:lpstr>
      <vt:lpstr>PowerPoint Presentation</vt:lpstr>
      <vt:lpstr>نمای کلی مقدمات تدبر در قرآن</vt:lpstr>
      <vt:lpstr>درس چهارم سوره مبارکه فلق</vt:lpstr>
      <vt:lpstr>PowerPoint Presentation</vt:lpstr>
      <vt:lpstr>مطالعه سوره مبارکه فلق:</vt:lpstr>
      <vt:lpstr>مرحله اول: تفکر درباره موضوعات سوره</vt:lpstr>
      <vt:lpstr>الف: بررسی مفاهیم کلمات (از کتاب التحقیق)</vt:lpstr>
      <vt:lpstr>الف: بررسی مفاهیم کلمات</vt:lpstr>
      <vt:lpstr>الف: بررسی مفاهیم کلمات</vt:lpstr>
      <vt:lpstr>الف: بررسی مفاهیم کلمات</vt:lpstr>
      <vt:lpstr>ب: تصویرسازی کلمات</vt:lpstr>
      <vt:lpstr>ج: ارتباط بین کلمات سوره</vt:lpstr>
      <vt:lpstr>ج: ارتباط بین کلمات سوره: الف. اعراب سوره</vt:lpstr>
      <vt:lpstr>ج: ارتباط بین کلمات سوره: ب. تصویرسازی کلمات در ارتباط با هم</vt:lpstr>
      <vt:lpstr>مرحله دوم: گزاره نویسی </vt:lpstr>
      <vt:lpstr>الف: گزاره های جزوه</vt:lpstr>
      <vt:lpstr>الف: گزاره های جزوه</vt:lpstr>
      <vt:lpstr>ب: گزاره های کلی سوره</vt:lpstr>
      <vt:lpstr>ج: گزاره های المیزان </vt:lpstr>
      <vt:lpstr>مرحله سوم: تدبر در سوره با نزديك شدن به غرض آن</vt:lpstr>
      <vt:lpstr>مرحله چهارم: طهارت براي تدبر </vt:lpstr>
      <vt:lpstr>دعای پایانی</vt:lpstr>
      <vt:lpstr>PowerPoint Presentation</vt:lpstr>
      <vt:lpstr>برای مطالعه بیشتر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Noor</cp:lastModifiedBy>
  <cp:revision>233</cp:revision>
  <dcterms:created xsi:type="dcterms:W3CDTF">2013-10-25T12:04:03Z</dcterms:created>
  <dcterms:modified xsi:type="dcterms:W3CDTF">2015-09-08T12:05:26Z</dcterms:modified>
</cp:coreProperties>
</file>