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48" r:id="rId1"/>
  </p:sldMasterIdLst>
  <p:notesMasterIdLst>
    <p:notesMasterId r:id="rId22"/>
  </p:notesMasterIdLst>
  <p:sldIdLst>
    <p:sldId id="324" r:id="rId2"/>
    <p:sldId id="256" r:id="rId3"/>
    <p:sldId id="307" r:id="rId4"/>
    <p:sldId id="323" r:id="rId5"/>
    <p:sldId id="325" r:id="rId6"/>
    <p:sldId id="353" r:id="rId7"/>
    <p:sldId id="326" r:id="rId8"/>
    <p:sldId id="331" r:id="rId9"/>
    <p:sldId id="332" r:id="rId10"/>
    <p:sldId id="333" r:id="rId11"/>
    <p:sldId id="334" r:id="rId12"/>
    <p:sldId id="335" r:id="rId13"/>
    <p:sldId id="343" r:id="rId14"/>
    <p:sldId id="344" r:id="rId15"/>
    <p:sldId id="345" r:id="rId16"/>
    <p:sldId id="346" r:id="rId17"/>
    <p:sldId id="347" r:id="rId18"/>
    <p:sldId id="350" r:id="rId19"/>
    <p:sldId id="354" r:id="rId20"/>
    <p:sldId id="355" r:id="rId21"/>
  </p:sldIdLst>
  <p:sldSz cx="12192000" cy="6858000"/>
  <p:notesSz cx="6858000" cy="9144000"/>
  <p:defaultTextStyle>
    <a:defPPr>
      <a:defRPr lang="fa-I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74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111C"/>
    <a:srgbClr val="CFF60A"/>
    <a:srgbClr val="7A6463"/>
    <a:srgbClr val="A9D18E"/>
    <a:srgbClr val="385723"/>
    <a:srgbClr val="F46549"/>
    <a:srgbClr val="31D4B6"/>
    <a:srgbClr val="20E51E"/>
    <a:srgbClr val="C5D8D4"/>
    <a:srgbClr val="2491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>
        <p:guide orient="horz" pos="2160"/>
        <p:guide pos="37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65A584-378B-47AD-974E-AAEE4F8B7C29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47D4AC9-7C43-4D56-ABFD-2D75EC6C1FEB}">
      <dgm:prSet phldrT="[Text]" custT="1"/>
      <dgm:spPr/>
      <dgm:t>
        <a:bodyPr tIns="0"/>
        <a:lstStyle/>
        <a:p>
          <a:pPr algn="r" rtl="1"/>
          <a:r>
            <a:rPr lang="fa-I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Mitra" panose="00000400000000000000" pitchFamily="2" charset="-78"/>
            </a:rPr>
            <a:t>قُل أَعُوذُ بِرَبِّ الفَلَقِ (1)</a:t>
          </a:r>
          <a:endParaRPr 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5BA5243-E69D-4842-83A3-0185149F20E7}" type="parTrans" cxnId="{0F73CE02-173C-4903-BF23-AA39C700C6A8}">
      <dgm:prSet/>
      <dgm:spPr/>
      <dgm:t>
        <a:bodyPr/>
        <a:lstStyle/>
        <a:p>
          <a:endParaRPr lang="en-US"/>
        </a:p>
      </dgm:t>
    </dgm:pt>
    <dgm:pt modelId="{2AFD2941-BD7B-420D-B1F1-39A54A83A17B}" type="sibTrans" cxnId="{0F73CE02-173C-4903-BF23-AA39C700C6A8}">
      <dgm:prSet/>
      <dgm:spPr/>
      <dgm:t>
        <a:bodyPr/>
        <a:lstStyle/>
        <a:p>
          <a:endParaRPr lang="en-US"/>
        </a:p>
      </dgm:t>
    </dgm:pt>
    <dgm:pt modelId="{2861DC64-F544-43F4-A7E1-BB6E9E19B903}">
      <dgm:prSet phldrT="[Text]" custT="1"/>
      <dgm:spPr/>
      <dgm:t>
        <a:bodyPr/>
        <a:lstStyle/>
        <a:p>
          <a:pPr algn="r" rtl="1"/>
          <a:r>
            <a:rPr lang="fa-IR" sz="1800" dirty="0">
              <a:effectLst/>
              <a:cs typeface="B Mitra" panose="00000400000000000000" pitchFamily="2" charset="-78"/>
            </a:rPr>
            <a:t>و از شر دمندگان در گره​ها.</a:t>
          </a:r>
          <a:endParaRPr lang="en-US" sz="1800" dirty="0"/>
        </a:p>
      </dgm:t>
    </dgm:pt>
    <dgm:pt modelId="{41D08BCF-76A3-4695-A2BA-9C57AFC9864A}" type="parTrans" cxnId="{883DDBE4-81CD-4EDF-B166-3451343F8AB0}">
      <dgm:prSet/>
      <dgm:spPr/>
      <dgm:t>
        <a:bodyPr/>
        <a:lstStyle/>
        <a:p>
          <a:endParaRPr lang="en-US"/>
        </a:p>
      </dgm:t>
    </dgm:pt>
    <dgm:pt modelId="{61B2DB14-DEC7-4459-9037-ED4FC571A2DA}" type="sibTrans" cxnId="{883DDBE4-81CD-4EDF-B166-3451343F8AB0}">
      <dgm:prSet/>
      <dgm:spPr/>
      <dgm:t>
        <a:bodyPr/>
        <a:lstStyle/>
        <a:p>
          <a:endParaRPr lang="en-US"/>
        </a:p>
      </dgm:t>
    </dgm:pt>
    <dgm:pt modelId="{6BD923DC-A399-437A-8E83-8B3A8DAA60B9}">
      <dgm:prSet custT="1"/>
      <dgm:spPr/>
      <dgm:t>
        <a:bodyPr/>
        <a:lstStyle/>
        <a:p>
          <a:pPr algn="r" rtl="1"/>
          <a:r>
            <a:rPr lang="fa-IR" sz="1800" dirty="0">
              <a:effectLst/>
              <a:cs typeface="B Mitra" panose="00000400000000000000" pitchFamily="2" charset="-78"/>
            </a:rPr>
            <a:t>بگو پناه مي​برم به رب فلق.</a:t>
          </a:r>
          <a:endParaRPr lang="en-US" sz="1800" dirty="0"/>
        </a:p>
      </dgm:t>
    </dgm:pt>
    <dgm:pt modelId="{EB62B306-469D-469F-B562-8692B39BC97F}" type="parTrans" cxnId="{D2446E9A-FC8F-4109-BA28-64F4EA923E01}">
      <dgm:prSet/>
      <dgm:spPr/>
      <dgm:t>
        <a:bodyPr/>
        <a:lstStyle/>
        <a:p>
          <a:endParaRPr lang="en-US"/>
        </a:p>
      </dgm:t>
    </dgm:pt>
    <dgm:pt modelId="{AD6B0FA4-CE1B-4A54-8281-197B10E9B9F5}" type="sibTrans" cxnId="{D2446E9A-FC8F-4109-BA28-64F4EA923E01}">
      <dgm:prSet/>
      <dgm:spPr/>
      <dgm:t>
        <a:bodyPr/>
        <a:lstStyle/>
        <a:p>
          <a:endParaRPr lang="en-US"/>
        </a:p>
      </dgm:t>
    </dgm:pt>
    <dgm:pt modelId="{1536EAC1-91C2-48E6-8992-7FF81D1F936B}">
      <dgm:prSet custT="1"/>
      <dgm:spPr/>
      <dgm:t>
        <a:bodyPr/>
        <a:lstStyle/>
        <a:p>
          <a:pPr algn="r" rtl="1"/>
          <a:r>
            <a:rPr lang="fa-IR" sz="1800" dirty="0">
              <a:effectLst/>
              <a:cs typeface="B Mitra" panose="00000400000000000000" pitchFamily="2" charset="-78"/>
            </a:rPr>
            <a:t>از شر آنچه خلق کرده است.</a:t>
          </a:r>
          <a:endParaRPr lang="en-US" sz="1800" dirty="0"/>
        </a:p>
      </dgm:t>
    </dgm:pt>
    <dgm:pt modelId="{551B73FF-9EFD-4563-A480-9E2092197855}" type="parTrans" cxnId="{F89A0E28-17A5-44B1-ABE6-80E8E3E69CEA}">
      <dgm:prSet/>
      <dgm:spPr/>
      <dgm:t>
        <a:bodyPr/>
        <a:lstStyle/>
        <a:p>
          <a:endParaRPr lang="en-US"/>
        </a:p>
      </dgm:t>
    </dgm:pt>
    <dgm:pt modelId="{A9B8F0B0-B0D1-4AEE-B9F6-15EB4987BFCD}" type="sibTrans" cxnId="{F89A0E28-17A5-44B1-ABE6-80E8E3E69CEA}">
      <dgm:prSet/>
      <dgm:spPr/>
      <dgm:t>
        <a:bodyPr/>
        <a:lstStyle/>
        <a:p>
          <a:endParaRPr lang="en-US"/>
        </a:p>
      </dgm:t>
    </dgm:pt>
    <dgm:pt modelId="{178DE9E5-56B5-4486-9F28-B85EF198BF19}">
      <dgm:prSet custT="1"/>
      <dgm:spPr/>
      <dgm:t>
        <a:bodyPr tIns="0"/>
        <a:lstStyle/>
        <a:p>
          <a:pPr algn="r" rtl="1"/>
          <a:r>
            <a:rPr lang="fa-I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Mitra" panose="00000400000000000000" pitchFamily="2" charset="-78"/>
            </a:rPr>
            <a:t>مِن شَرِّ ما خَلَقَ (2)</a:t>
          </a:r>
          <a:endParaRPr 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ea typeface="Calibri" panose="020F0502020204030204" pitchFamily="34" charset="0"/>
            <a:cs typeface="B Mitra" panose="00000400000000000000" pitchFamily="2" charset="-78"/>
          </a:endParaRPr>
        </a:p>
      </dgm:t>
    </dgm:pt>
    <dgm:pt modelId="{C5C0EF0C-4397-4A52-8BE0-F471FFFD192E}" type="parTrans" cxnId="{1717198F-87D3-43FC-8D07-5AA92625AD9B}">
      <dgm:prSet/>
      <dgm:spPr/>
      <dgm:t>
        <a:bodyPr/>
        <a:lstStyle/>
        <a:p>
          <a:endParaRPr lang="en-US"/>
        </a:p>
      </dgm:t>
    </dgm:pt>
    <dgm:pt modelId="{4390C842-662F-4C54-8D9B-1F9595629D3C}" type="sibTrans" cxnId="{1717198F-87D3-43FC-8D07-5AA92625AD9B}">
      <dgm:prSet/>
      <dgm:spPr/>
      <dgm:t>
        <a:bodyPr/>
        <a:lstStyle/>
        <a:p>
          <a:endParaRPr lang="en-US"/>
        </a:p>
      </dgm:t>
    </dgm:pt>
    <dgm:pt modelId="{377B7B9B-4311-43BA-82A2-0397114F45E1}">
      <dgm:prSet custT="1"/>
      <dgm:spPr/>
      <dgm:t>
        <a:bodyPr tIns="0"/>
        <a:lstStyle/>
        <a:p>
          <a:pPr algn="r" rtl="1"/>
          <a:r>
            <a:rPr lang="fa-I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Mitra" panose="00000400000000000000" pitchFamily="2" charset="-78"/>
            </a:rPr>
            <a:t>وَ مِن شَرِّ غاسِقٍ إِذا وَقَبَ (3)</a:t>
          </a:r>
          <a:endParaRPr 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ea typeface="Calibri" panose="020F0502020204030204" pitchFamily="34" charset="0"/>
            <a:cs typeface="B Mitra" panose="00000400000000000000" pitchFamily="2" charset="-78"/>
          </a:endParaRPr>
        </a:p>
      </dgm:t>
    </dgm:pt>
    <dgm:pt modelId="{5A6950D6-C64D-442C-9352-826BC0038FC2}" type="parTrans" cxnId="{B23FB321-F52E-47BA-BC27-D1DA42BE2429}">
      <dgm:prSet/>
      <dgm:spPr/>
      <dgm:t>
        <a:bodyPr/>
        <a:lstStyle/>
        <a:p>
          <a:endParaRPr lang="en-US"/>
        </a:p>
      </dgm:t>
    </dgm:pt>
    <dgm:pt modelId="{AADD995F-4679-4A40-B448-73C2532F796B}" type="sibTrans" cxnId="{B23FB321-F52E-47BA-BC27-D1DA42BE2429}">
      <dgm:prSet/>
      <dgm:spPr/>
      <dgm:t>
        <a:bodyPr/>
        <a:lstStyle/>
        <a:p>
          <a:endParaRPr lang="en-US"/>
        </a:p>
      </dgm:t>
    </dgm:pt>
    <dgm:pt modelId="{A755FA06-46F9-4A5E-9AF7-16A8EF54B65D}">
      <dgm:prSet custT="1"/>
      <dgm:spPr/>
      <dgm:t>
        <a:bodyPr tIns="0"/>
        <a:lstStyle/>
        <a:p>
          <a:pPr algn="r" rtl="1"/>
          <a:r>
            <a:rPr lang="fa-IR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Mitra" panose="00000400000000000000" pitchFamily="2" charset="-78"/>
            </a:rPr>
            <a:t>وَ مِن شَرِّ النَّفَّاثاتِ فِي العُقَدِ (4)</a:t>
          </a:r>
          <a:endParaRPr 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ea typeface="Calibri" panose="020F0502020204030204" pitchFamily="34" charset="0"/>
            <a:cs typeface="B Mitra" panose="00000400000000000000" pitchFamily="2" charset="-78"/>
          </a:endParaRPr>
        </a:p>
      </dgm:t>
    </dgm:pt>
    <dgm:pt modelId="{DB4B1781-469F-42C5-B94A-203B8C4380C6}" type="parTrans" cxnId="{71A48B21-C564-4954-BD76-5E8387C8D7B1}">
      <dgm:prSet/>
      <dgm:spPr/>
      <dgm:t>
        <a:bodyPr/>
        <a:lstStyle/>
        <a:p>
          <a:endParaRPr lang="en-US"/>
        </a:p>
      </dgm:t>
    </dgm:pt>
    <dgm:pt modelId="{92C1CD2A-0764-44D5-980B-C4279999CD62}" type="sibTrans" cxnId="{71A48B21-C564-4954-BD76-5E8387C8D7B1}">
      <dgm:prSet/>
      <dgm:spPr/>
      <dgm:t>
        <a:bodyPr/>
        <a:lstStyle/>
        <a:p>
          <a:endParaRPr lang="en-US"/>
        </a:p>
      </dgm:t>
    </dgm:pt>
    <dgm:pt modelId="{39FE6A39-1ED4-43B0-978D-3B7C3793ECB2}">
      <dgm:prSet custT="1"/>
      <dgm:spPr/>
      <dgm:t>
        <a:bodyPr tIns="0"/>
        <a:lstStyle/>
        <a:p>
          <a:pPr algn="r" rtl="1"/>
          <a:r>
            <a:rPr lang="fa-I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Mitra" panose="00000400000000000000" pitchFamily="2" charset="-78"/>
            </a:rPr>
            <a:t>وَ مِن شَرِّ حاسِدٍ إِذا حَسَدَ (5)</a:t>
          </a:r>
          <a:endParaRPr 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ea typeface="Calibri" panose="020F0502020204030204" pitchFamily="34" charset="0"/>
            <a:cs typeface="B Mitra" panose="00000400000000000000" pitchFamily="2" charset="-78"/>
          </a:endParaRPr>
        </a:p>
      </dgm:t>
    </dgm:pt>
    <dgm:pt modelId="{84AABFB2-67FE-4AC1-BBB4-F4D2E3099A07}" type="parTrans" cxnId="{78165F45-2010-454D-AF17-64218CA76B15}">
      <dgm:prSet/>
      <dgm:spPr/>
      <dgm:t>
        <a:bodyPr/>
        <a:lstStyle/>
        <a:p>
          <a:endParaRPr lang="en-US"/>
        </a:p>
      </dgm:t>
    </dgm:pt>
    <dgm:pt modelId="{56128BDE-6AA2-44A8-A1CB-996E0E8CC222}" type="sibTrans" cxnId="{78165F45-2010-454D-AF17-64218CA76B15}">
      <dgm:prSet/>
      <dgm:spPr/>
      <dgm:t>
        <a:bodyPr/>
        <a:lstStyle/>
        <a:p>
          <a:endParaRPr lang="en-US"/>
        </a:p>
      </dgm:t>
    </dgm:pt>
    <dgm:pt modelId="{535663AE-317B-4247-986F-5268504201DB}">
      <dgm:prSet custT="1"/>
      <dgm:spPr/>
      <dgm:t>
        <a:bodyPr/>
        <a:lstStyle/>
        <a:p>
          <a:pPr algn="r" rtl="1"/>
          <a:r>
            <a:rPr lang="fa-IR" sz="1800">
              <a:effectLst/>
              <a:cs typeface="B Mitra" panose="00000400000000000000" pitchFamily="2" charset="-78"/>
            </a:rPr>
            <a:t>و از شر حسد کننده، آن هنگامي که حسد ورزد.</a:t>
          </a:r>
          <a:endParaRPr lang="en-US" sz="1800" dirty="0"/>
        </a:p>
      </dgm:t>
    </dgm:pt>
    <dgm:pt modelId="{49FC866B-9552-4214-879F-6BDB72016747}" type="parTrans" cxnId="{02767BD7-A767-49E3-8583-A13F6E6CADCF}">
      <dgm:prSet/>
      <dgm:spPr/>
      <dgm:t>
        <a:bodyPr/>
        <a:lstStyle/>
        <a:p>
          <a:endParaRPr lang="en-US"/>
        </a:p>
      </dgm:t>
    </dgm:pt>
    <dgm:pt modelId="{8006CE1D-A6DA-4979-B42A-5100914B6971}" type="sibTrans" cxnId="{02767BD7-A767-49E3-8583-A13F6E6CADCF}">
      <dgm:prSet/>
      <dgm:spPr/>
      <dgm:t>
        <a:bodyPr/>
        <a:lstStyle/>
        <a:p>
          <a:endParaRPr lang="en-US"/>
        </a:p>
      </dgm:t>
    </dgm:pt>
    <dgm:pt modelId="{B998F39A-3234-4682-9ABF-0A5139872402}">
      <dgm:prSet custT="1"/>
      <dgm:spPr>
        <a:solidFill>
          <a:srgbClr val="4472C4"/>
        </a:solidFill>
      </dgm:spPr>
      <dgm:t>
        <a:bodyPr tIns="0"/>
        <a:lstStyle/>
        <a:p>
          <a:pPr algn="r" rtl="1"/>
          <a:r>
            <a:rPr lang="fa-I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Mitra" panose="00000400000000000000" pitchFamily="2" charset="-78"/>
            </a:rPr>
            <a:t>بِسمِ الله الرَّحمنِ الرَّحيمِ</a:t>
          </a:r>
          <a:r>
            <a:rPr lang="fa-I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Mitra" panose="00000400000000000000" pitchFamily="2" charset="-78"/>
            </a:rPr>
            <a:t>‏</a:t>
          </a:r>
          <a:endParaRPr lang="en-US" sz="3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ea typeface="Calibri" panose="020F0502020204030204" pitchFamily="34" charset="0"/>
            <a:cs typeface="B Mitra" panose="00000400000000000000" pitchFamily="2" charset="-78"/>
          </a:endParaRPr>
        </a:p>
      </dgm:t>
    </dgm:pt>
    <dgm:pt modelId="{11ACE62E-646D-436E-BBBB-D418C21E4B5E}" type="parTrans" cxnId="{063C4164-E588-4962-A447-07899F7069EC}">
      <dgm:prSet/>
      <dgm:spPr/>
      <dgm:t>
        <a:bodyPr/>
        <a:lstStyle/>
        <a:p>
          <a:endParaRPr lang="en-US"/>
        </a:p>
      </dgm:t>
    </dgm:pt>
    <dgm:pt modelId="{588BE00C-DAC6-4F06-9A87-3C77DCAB4A17}" type="sibTrans" cxnId="{063C4164-E588-4962-A447-07899F7069EC}">
      <dgm:prSet/>
      <dgm:spPr/>
      <dgm:t>
        <a:bodyPr/>
        <a:lstStyle/>
        <a:p>
          <a:endParaRPr lang="en-US"/>
        </a:p>
      </dgm:t>
    </dgm:pt>
    <dgm:pt modelId="{D9BE92B5-69A5-4436-85E3-2ACD51D19E8E}">
      <dgm:prSet custT="1"/>
      <dgm:spPr/>
      <dgm:t>
        <a:bodyPr anchor="ctr" anchorCtr="0"/>
        <a:lstStyle/>
        <a:p>
          <a:pPr algn="r" rtl="1"/>
          <a:r>
            <a:rPr lang="fa-IR" sz="1800" dirty="0">
              <a:effectLst/>
              <a:cs typeface="B Mitra" panose="00000400000000000000" pitchFamily="2" charset="-78"/>
            </a:rPr>
            <a:t>به نام خداوند هستى بخش مهربان</a:t>
          </a:r>
          <a:endParaRPr lang="en-US" sz="1800" dirty="0"/>
        </a:p>
      </dgm:t>
    </dgm:pt>
    <dgm:pt modelId="{C8A00DB7-7EBD-4285-9D70-61DC57E62C2D}" type="parTrans" cxnId="{9EC97329-93CF-4900-8ACA-708D7DE089E9}">
      <dgm:prSet/>
      <dgm:spPr/>
      <dgm:t>
        <a:bodyPr/>
        <a:lstStyle/>
        <a:p>
          <a:endParaRPr lang="en-US"/>
        </a:p>
      </dgm:t>
    </dgm:pt>
    <dgm:pt modelId="{FBEB2338-B161-4429-8872-D28D100CF901}" type="sibTrans" cxnId="{9EC97329-93CF-4900-8ACA-708D7DE089E9}">
      <dgm:prSet/>
      <dgm:spPr/>
      <dgm:t>
        <a:bodyPr/>
        <a:lstStyle/>
        <a:p>
          <a:endParaRPr lang="en-US"/>
        </a:p>
      </dgm:t>
    </dgm:pt>
    <dgm:pt modelId="{416AFE7E-91C2-42B7-ADBF-72C9FFE0D71E}">
      <dgm:prSet phldrT="[Text]" custT="1"/>
      <dgm:spPr/>
      <dgm:t>
        <a:bodyPr/>
        <a:lstStyle/>
        <a:p>
          <a:pPr algn="r" rtl="1"/>
          <a:r>
            <a:rPr lang="fa-IR" sz="1800" dirty="0">
              <a:effectLst/>
              <a:cs typeface="B Mitra" panose="00000400000000000000" pitchFamily="2" charset="-78"/>
            </a:rPr>
            <a:t>از شر تاريکي هنگامي که گسترده مي​شود.</a:t>
          </a:r>
          <a:endParaRPr lang="en-US" sz="1800" dirty="0"/>
        </a:p>
      </dgm:t>
    </dgm:pt>
    <dgm:pt modelId="{C7C0310A-4849-4FC9-8820-24A572B8640F}" type="parTrans" cxnId="{3DA754D3-464D-4160-8DDD-F4DA7968A2AA}">
      <dgm:prSet/>
      <dgm:spPr/>
      <dgm:t>
        <a:bodyPr/>
        <a:lstStyle/>
        <a:p>
          <a:endParaRPr lang="en-US"/>
        </a:p>
      </dgm:t>
    </dgm:pt>
    <dgm:pt modelId="{21704EEF-BCEC-4561-8966-43A191319708}" type="sibTrans" cxnId="{3DA754D3-464D-4160-8DDD-F4DA7968A2AA}">
      <dgm:prSet/>
      <dgm:spPr/>
      <dgm:t>
        <a:bodyPr/>
        <a:lstStyle/>
        <a:p>
          <a:endParaRPr lang="en-US"/>
        </a:p>
      </dgm:t>
    </dgm:pt>
    <dgm:pt modelId="{388A513A-4DA0-405C-9ADE-7F4FC31E6345}" type="pres">
      <dgm:prSet presAssocID="{B165A584-378B-47AD-974E-AAEE4F8B7C29}" presName="linear" presStyleCnt="0">
        <dgm:presLayoutVars>
          <dgm:dir val="rev"/>
          <dgm:animLvl val="lvl"/>
          <dgm:resizeHandles val="exact"/>
        </dgm:presLayoutVars>
      </dgm:prSet>
      <dgm:spPr/>
    </dgm:pt>
    <dgm:pt modelId="{23A7C3AA-B6B1-4E8A-A127-E66A8632A575}" type="pres">
      <dgm:prSet presAssocID="{B998F39A-3234-4682-9ABF-0A5139872402}" presName="parentLin" presStyleCnt="0"/>
      <dgm:spPr/>
    </dgm:pt>
    <dgm:pt modelId="{039E45D4-6C03-4582-B3E7-2A10B6A4E5AB}" type="pres">
      <dgm:prSet presAssocID="{B998F39A-3234-4682-9ABF-0A5139872402}" presName="parentLeftMargin" presStyleLbl="node1" presStyleIdx="0" presStyleCnt="6"/>
      <dgm:spPr/>
    </dgm:pt>
    <dgm:pt modelId="{5C4CD37D-1BFA-4E7E-9383-6A967A0A5B24}" type="pres">
      <dgm:prSet presAssocID="{B998F39A-3234-4682-9ABF-0A5139872402}" presName="parentText" presStyleLbl="node1" presStyleIdx="0" presStyleCnt="6" custScaleX="61816" custScaleY="139732" custLinFactNeighborX="-31165" custLinFactNeighborY="53520">
        <dgm:presLayoutVars>
          <dgm:chMax val="0"/>
          <dgm:bulletEnabled val="1"/>
        </dgm:presLayoutVars>
      </dgm:prSet>
      <dgm:spPr/>
    </dgm:pt>
    <dgm:pt modelId="{713CBF0A-FF58-430E-B3BC-1BAE618D47F6}" type="pres">
      <dgm:prSet presAssocID="{B998F39A-3234-4682-9ABF-0A5139872402}" presName="negativeSpace" presStyleCnt="0"/>
      <dgm:spPr/>
    </dgm:pt>
    <dgm:pt modelId="{2D392134-D84C-4AFA-8829-D0CB32BF29EF}" type="pres">
      <dgm:prSet presAssocID="{B998F39A-3234-4682-9ABF-0A5139872402}" presName="childText" presStyleLbl="conFgAcc1" presStyleIdx="0" presStyleCnt="6" custScaleX="53708" custLinFactNeighborX="-43465" custLinFactNeighborY="845">
        <dgm:presLayoutVars>
          <dgm:bulletEnabled val="1"/>
        </dgm:presLayoutVars>
      </dgm:prSet>
      <dgm:spPr/>
    </dgm:pt>
    <dgm:pt modelId="{30283733-69F0-49A6-99C3-58AA6B18373C}" type="pres">
      <dgm:prSet presAssocID="{588BE00C-DAC6-4F06-9A87-3C77DCAB4A17}" presName="spaceBetweenRectangles" presStyleCnt="0"/>
      <dgm:spPr/>
    </dgm:pt>
    <dgm:pt modelId="{3C3645E9-FC90-4A80-A784-29474B868061}" type="pres">
      <dgm:prSet presAssocID="{547D4AC9-7C43-4D56-ABFD-2D75EC6C1FEB}" presName="parentLin" presStyleCnt="0"/>
      <dgm:spPr/>
    </dgm:pt>
    <dgm:pt modelId="{9FA47EC5-D5EC-42DC-A46D-E2632DFCEA22}" type="pres">
      <dgm:prSet presAssocID="{547D4AC9-7C43-4D56-ABFD-2D75EC6C1FEB}" presName="parentLeftMargin" presStyleLbl="node1" presStyleIdx="0" presStyleCnt="6"/>
      <dgm:spPr/>
    </dgm:pt>
    <dgm:pt modelId="{7B374E5F-1265-4B98-83DE-C7E4C0F29B8B}" type="pres">
      <dgm:prSet presAssocID="{547D4AC9-7C43-4D56-ABFD-2D75EC6C1FEB}" presName="parentText" presStyleLbl="node1" presStyleIdx="1" presStyleCnt="6" custScaleX="61980" custScaleY="139732" custLinFactNeighborX="-27074" custLinFactNeighborY="55686">
        <dgm:presLayoutVars>
          <dgm:chMax val="0"/>
          <dgm:bulletEnabled val="1"/>
        </dgm:presLayoutVars>
      </dgm:prSet>
      <dgm:spPr/>
    </dgm:pt>
    <dgm:pt modelId="{AAFA71B5-4D15-45C4-B911-1A15A4ED7EA6}" type="pres">
      <dgm:prSet presAssocID="{547D4AC9-7C43-4D56-ABFD-2D75EC6C1FEB}" presName="negativeSpace" presStyleCnt="0"/>
      <dgm:spPr/>
    </dgm:pt>
    <dgm:pt modelId="{7C0AEA87-DD70-4063-9511-8562FADFC755}" type="pres">
      <dgm:prSet presAssocID="{547D4AC9-7C43-4D56-ABFD-2D75EC6C1FEB}" presName="childText" presStyleLbl="conFgAcc1" presStyleIdx="1" presStyleCnt="6" custScaleX="53708" custLinFactNeighborX="-43465" custLinFactNeighborY="11844">
        <dgm:presLayoutVars>
          <dgm:bulletEnabled val="1"/>
        </dgm:presLayoutVars>
      </dgm:prSet>
      <dgm:spPr/>
    </dgm:pt>
    <dgm:pt modelId="{B404BC74-9F0C-46A6-8C13-71264D34D493}" type="pres">
      <dgm:prSet presAssocID="{2AFD2941-BD7B-420D-B1F1-39A54A83A17B}" presName="spaceBetweenRectangles" presStyleCnt="0"/>
      <dgm:spPr/>
    </dgm:pt>
    <dgm:pt modelId="{4DF35024-94DC-4A1C-8606-7863F3DA70FF}" type="pres">
      <dgm:prSet presAssocID="{178DE9E5-56B5-4486-9F28-B85EF198BF19}" presName="parentLin" presStyleCnt="0"/>
      <dgm:spPr/>
    </dgm:pt>
    <dgm:pt modelId="{DE6DFE89-4572-4DD1-BF7B-1AB39D2112E1}" type="pres">
      <dgm:prSet presAssocID="{178DE9E5-56B5-4486-9F28-B85EF198BF19}" presName="parentLeftMargin" presStyleLbl="node1" presStyleIdx="1" presStyleCnt="6"/>
      <dgm:spPr/>
    </dgm:pt>
    <dgm:pt modelId="{E26DF584-27DE-45C7-8615-1A0BDEA9930B}" type="pres">
      <dgm:prSet presAssocID="{178DE9E5-56B5-4486-9F28-B85EF198BF19}" presName="parentText" presStyleLbl="node1" presStyleIdx="2" presStyleCnt="6" custScaleX="61980" custScaleY="139732" custLinFactNeighborX="-27074" custLinFactNeighborY="55686">
        <dgm:presLayoutVars>
          <dgm:chMax val="0"/>
          <dgm:bulletEnabled val="1"/>
        </dgm:presLayoutVars>
      </dgm:prSet>
      <dgm:spPr/>
    </dgm:pt>
    <dgm:pt modelId="{A0EE200B-2BC7-4BCA-88FD-6A121253F99F}" type="pres">
      <dgm:prSet presAssocID="{178DE9E5-56B5-4486-9F28-B85EF198BF19}" presName="negativeSpace" presStyleCnt="0"/>
      <dgm:spPr/>
    </dgm:pt>
    <dgm:pt modelId="{5A56B856-7812-4A4E-975D-4A5023DAAFB1}" type="pres">
      <dgm:prSet presAssocID="{178DE9E5-56B5-4486-9F28-B85EF198BF19}" presName="childText" presStyleLbl="conFgAcc1" presStyleIdx="2" presStyleCnt="6" custScaleX="53708" custLinFactNeighborX="-43465" custLinFactNeighborY="18835">
        <dgm:presLayoutVars>
          <dgm:bulletEnabled val="1"/>
        </dgm:presLayoutVars>
      </dgm:prSet>
      <dgm:spPr/>
    </dgm:pt>
    <dgm:pt modelId="{0CC8397C-6477-49C9-98FF-B8DF60025881}" type="pres">
      <dgm:prSet presAssocID="{4390C842-662F-4C54-8D9B-1F9595629D3C}" presName="spaceBetweenRectangles" presStyleCnt="0"/>
      <dgm:spPr/>
    </dgm:pt>
    <dgm:pt modelId="{D8ADE360-D625-4560-A471-4D70BDCB170E}" type="pres">
      <dgm:prSet presAssocID="{377B7B9B-4311-43BA-82A2-0397114F45E1}" presName="parentLin" presStyleCnt="0"/>
      <dgm:spPr/>
    </dgm:pt>
    <dgm:pt modelId="{F03E5B3F-551E-499B-9DAA-C413964F644F}" type="pres">
      <dgm:prSet presAssocID="{377B7B9B-4311-43BA-82A2-0397114F45E1}" presName="parentLeftMargin" presStyleLbl="node1" presStyleIdx="2" presStyleCnt="6"/>
      <dgm:spPr/>
    </dgm:pt>
    <dgm:pt modelId="{D75C2EA0-D17F-4954-A4CA-C25FC3060162}" type="pres">
      <dgm:prSet presAssocID="{377B7B9B-4311-43BA-82A2-0397114F45E1}" presName="parentText" presStyleLbl="node1" presStyleIdx="3" presStyleCnt="6" custScaleX="61980" custScaleY="139732" custLinFactNeighborX="-27074" custLinFactNeighborY="55686">
        <dgm:presLayoutVars>
          <dgm:chMax val="0"/>
          <dgm:bulletEnabled val="1"/>
        </dgm:presLayoutVars>
      </dgm:prSet>
      <dgm:spPr/>
    </dgm:pt>
    <dgm:pt modelId="{3D4BD1AB-D212-4762-A189-0C3ED28081B9}" type="pres">
      <dgm:prSet presAssocID="{377B7B9B-4311-43BA-82A2-0397114F45E1}" presName="negativeSpace" presStyleCnt="0"/>
      <dgm:spPr/>
    </dgm:pt>
    <dgm:pt modelId="{56066175-4469-4B46-8DAE-535EA497F18C}" type="pres">
      <dgm:prSet presAssocID="{377B7B9B-4311-43BA-82A2-0397114F45E1}" presName="childText" presStyleLbl="conFgAcc1" presStyleIdx="3" presStyleCnt="6" custScaleX="53708" custLinFactNeighborX="-43465" custLinFactNeighborY="0">
        <dgm:presLayoutVars>
          <dgm:bulletEnabled val="1"/>
        </dgm:presLayoutVars>
      </dgm:prSet>
      <dgm:spPr/>
    </dgm:pt>
    <dgm:pt modelId="{6AAA1373-DF73-4C8C-B519-6DA81C59672F}" type="pres">
      <dgm:prSet presAssocID="{AADD995F-4679-4A40-B448-73C2532F796B}" presName="spaceBetweenRectangles" presStyleCnt="0"/>
      <dgm:spPr/>
    </dgm:pt>
    <dgm:pt modelId="{DAF8BA41-C076-4563-8A93-16EFBD758CA0}" type="pres">
      <dgm:prSet presAssocID="{A755FA06-46F9-4A5E-9AF7-16A8EF54B65D}" presName="parentLin" presStyleCnt="0"/>
      <dgm:spPr/>
    </dgm:pt>
    <dgm:pt modelId="{A310839F-9E5D-4CF2-BF1D-BAE9DE5D50E4}" type="pres">
      <dgm:prSet presAssocID="{A755FA06-46F9-4A5E-9AF7-16A8EF54B65D}" presName="parentLeftMargin" presStyleLbl="node1" presStyleIdx="3" presStyleCnt="6"/>
      <dgm:spPr/>
    </dgm:pt>
    <dgm:pt modelId="{0106B2F1-EE8F-48E6-A987-F2DAA900A20C}" type="pres">
      <dgm:prSet presAssocID="{A755FA06-46F9-4A5E-9AF7-16A8EF54B65D}" presName="parentText" presStyleLbl="node1" presStyleIdx="4" presStyleCnt="6" custScaleX="61980" custScaleY="139732" custLinFactNeighborX="-27074" custLinFactNeighborY="55686">
        <dgm:presLayoutVars>
          <dgm:chMax val="0"/>
          <dgm:bulletEnabled val="1"/>
        </dgm:presLayoutVars>
      </dgm:prSet>
      <dgm:spPr/>
    </dgm:pt>
    <dgm:pt modelId="{CB96FA83-8FA4-48C1-9275-BBD83458EEF8}" type="pres">
      <dgm:prSet presAssocID="{A755FA06-46F9-4A5E-9AF7-16A8EF54B65D}" presName="negativeSpace" presStyleCnt="0"/>
      <dgm:spPr/>
    </dgm:pt>
    <dgm:pt modelId="{F2E1B140-4E99-4445-9126-3F9DBDABB39C}" type="pres">
      <dgm:prSet presAssocID="{A755FA06-46F9-4A5E-9AF7-16A8EF54B65D}" presName="childText" presStyleLbl="conFgAcc1" presStyleIdx="4" presStyleCnt="6" custScaleX="53708" custLinFactNeighborX="-43465" custLinFactNeighborY="0">
        <dgm:presLayoutVars>
          <dgm:bulletEnabled val="1"/>
        </dgm:presLayoutVars>
      </dgm:prSet>
      <dgm:spPr/>
    </dgm:pt>
    <dgm:pt modelId="{D8B4C65E-F1F5-4420-AD7F-20F53B1582BE}" type="pres">
      <dgm:prSet presAssocID="{92C1CD2A-0764-44D5-980B-C4279999CD62}" presName="spaceBetweenRectangles" presStyleCnt="0"/>
      <dgm:spPr/>
    </dgm:pt>
    <dgm:pt modelId="{B3F86FE5-54E1-4598-838C-627952865B0F}" type="pres">
      <dgm:prSet presAssocID="{39FE6A39-1ED4-43B0-978D-3B7C3793ECB2}" presName="parentLin" presStyleCnt="0"/>
      <dgm:spPr/>
    </dgm:pt>
    <dgm:pt modelId="{3D6BA599-D7F9-4D9C-A6B5-BA4FC2B97D42}" type="pres">
      <dgm:prSet presAssocID="{39FE6A39-1ED4-43B0-978D-3B7C3793ECB2}" presName="parentLeftMargin" presStyleLbl="node1" presStyleIdx="4" presStyleCnt="6"/>
      <dgm:spPr/>
    </dgm:pt>
    <dgm:pt modelId="{904EB7AC-0688-4002-8F35-82DF450A105F}" type="pres">
      <dgm:prSet presAssocID="{39FE6A39-1ED4-43B0-978D-3B7C3793ECB2}" presName="parentText" presStyleLbl="node1" presStyleIdx="5" presStyleCnt="6" custScaleX="61980" custScaleY="139732" custLinFactNeighborX="-27074" custLinFactNeighborY="55686">
        <dgm:presLayoutVars>
          <dgm:chMax val="0"/>
          <dgm:bulletEnabled val="1"/>
        </dgm:presLayoutVars>
      </dgm:prSet>
      <dgm:spPr/>
    </dgm:pt>
    <dgm:pt modelId="{126E0B6E-2BBE-4373-8C70-475D625ABEFD}" type="pres">
      <dgm:prSet presAssocID="{39FE6A39-1ED4-43B0-978D-3B7C3793ECB2}" presName="negativeSpace" presStyleCnt="0"/>
      <dgm:spPr/>
    </dgm:pt>
    <dgm:pt modelId="{BCAFB9E4-3187-4339-B624-95EAA1057D4C}" type="pres">
      <dgm:prSet presAssocID="{39FE6A39-1ED4-43B0-978D-3B7C3793ECB2}" presName="childText" presStyleLbl="conFgAcc1" presStyleIdx="5" presStyleCnt="6" custScaleX="53708" custLinFactNeighborX="-43465" custLinFactNeighborY="12997">
        <dgm:presLayoutVars>
          <dgm:bulletEnabled val="1"/>
        </dgm:presLayoutVars>
      </dgm:prSet>
      <dgm:spPr/>
    </dgm:pt>
  </dgm:ptLst>
  <dgm:cxnLst>
    <dgm:cxn modelId="{0F73CE02-173C-4903-BF23-AA39C700C6A8}" srcId="{B165A584-378B-47AD-974E-AAEE4F8B7C29}" destId="{547D4AC9-7C43-4D56-ABFD-2D75EC6C1FEB}" srcOrd="1" destOrd="0" parTransId="{35BA5243-E69D-4842-83A3-0185149F20E7}" sibTransId="{2AFD2941-BD7B-420D-B1F1-39A54A83A17B}"/>
    <dgm:cxn modelId="{82333A03-9365-4D45-A5EA-5EEB935F1F5D}" type="presOf" srcId="{39FE6A39-1ED4-43B0-978D-3B7C3793ECB2}" destId="{3D6BA599-D7F9-4D9C-A6B5-BA4FC2B97D42}" srcOrd="0" destOrd="0" presId="urn:microsoft.com/office/officeart/2005/8/layout/list1"/>
    <dgm:cxn modelId="{1482D60C-7B9B-4C59-8A8F-29B04E0B2DAE}" type="presOf" srcId="{178DE9E5-56B5-4486-9F28-B85EF198BF19}" destId="{DE6DFE89-4572-4DD1-BF7B-1AB39D2112E1}" srcOrd="0" destOrd="0" presId="urn:microsoft.com/office/officeart/2005/8/layout/list1"/>
    <dgm:cxn modelId="{E3B93C1C-F54C-4BE8-A9C3-950D9771EDB4}" type="presOf" srcId="{178DE9E5-56B5-4486-9F28-B85EF198BF19}" destId="{E26DF584-27DE-45C7-8615-1A0BDEA9930B}" srcOrd="1" destOrd="0" presId="urn:microsoft.com/office/officeart/2005/8/layout/list1"/>
    <dgm:cxn modelId="{71A48B21-C564-4954-BD76-5E8387C8D7B1}" srcId="{B165A584-378B-47AD-974E-AAEE4F8B7C29}" destId="{A755FA06-46F9-4A5E-9AF7-16A8EF54B65D}" srcOrd="4" destOrd="0" parTransId="{DB4B1781-469F-42C5-B94A-203B8C4380C6}" sibTransId="{92C1CD2A-0764-44D5-980B-C4279999CD62}"/>
    <dgm:cxn modelId="{B23FB321-F52E-47BA-BC27-D1DA42BE2429}" srcId="{B165A584-378B-47AD-974E-AAEE4F8B7C29}" destId="{377B7B9B-4311-43BA-82A2-0397114F45E1}" srcOrd="3" destOrd="0" parTransId="{5A6950D6-C64D-442C-9352-826BC0038FC2}" sibTransId="{AADD995F-4679-4A40-B448-73C2532F796B}"/>
    <dgm:cxn modelId="{F89A0E28-17A5-44B1-ABE6-80E8E3E69CEA}" srcId="{178DE9E5-56B5-4486-9F28-B85EF198BF19}" destId="{1536EAC1-91C2-48E6-8992-7FF81D1F936B}" srcOrd="0" destOrd="0" parTransId="{551B73FF-9EFD-4563-A480-9E2092197855}" sibTransId="{A9B8F0B0-B0D1-4AEE-B9F6-15EB4987BFCD}"/>
    <dgm:cxn modelId="{9EC97329-93CF-4900-8ACA-708D7DE089E9}" srcId="{B998F39A-3234-4682-9ABF-0A5139872402}" destId="{D9BE92B5-69A5-4436-85E3-2ACD51D19E8E}" srcOrd="0" destOrd="0" parTransId="{C8A00DB7-7EBD-4285-9D70-61DC57E62C2D}" sibTransId="{FBEB2338-B161-4429-8872-D28D100CF901}"/>
    <dgm:cxn modelId="{A5E8552B-38B1-45F7-824F-39314F2BA012}" type="presOf" srcId="{547D4AC9-7C43-4D56-ABFD-2D75EC6C1FEB}" destId="{9FA47EC5-D5EC-42DC-A46D-E2632DFCEA22}" srcOrd="0" destOrd="0" presId="urn:microsoft.com/office/officeart/2005/8/layout/list1"/>
    <dgm:cxn modelId="{5B1AEE36-14F0-4AA3-BAF4-D72E7F33381E}" type="presOf" srcId="{D9BE92B5-69A5-4436-85E3-2ACD51D19E8E}" destId="{2D392134-D84C-4AFA-8829-D0CB32BF29EF}" srcOrd="0" destOrd="0" presId="urn:microsoft.com/office/officeart/2005/8/layout/list1"/>
    <dgm:cxn modelId="{EFE22F5E-E1CA-4AD8-8D98-179709DAD091}" type="presOf" srcId="{377B7B9B-4311-43BA-82A2-0397114F45E1}" destId="{D75C2EA0-D17F-4954-A4CA-C25FC3060162}" srcOrd="1" destOrd="0" presId="urn:microsoft.com/office/officeart/2005/8/layout/list1"/>
    <dgm:cxn modelId="{063C4164-E588-4962-A447-07899F7069EC}" srcId="{B165A584-378B-47AD-974E-AAEE4F8B7C29}" destId="{B998F39A-3234-4682-9ABF-0A5139872402}" srcOrd="0" destOrd="0" parTransId="{11ACE62E-646D-436E-BBBB-D418C21E4B5E}" sibTransId="{588BE00C-DAC6-4F06-9A87-3C77DCAB4A17}"/>
    <dgm:cxn modelId="{78165F45-2010-454D-AF17-64218CA76B15}" srcId="{B165A584-378B-47AD-974E-AAEE4F8B7C29}" destId="{39FE6A39-1ED4-43B0-978D-3B7C3793ECB2}" srcOrd="5" destOrd="0" parTransId="{84AABFB2-67FE-4AC1-BBB4-F4D2E3099A07}" sibTransId="{56128BDE-6AA2-44A8-A1CB-996E0E8CC222}"/>
    <dgm:cxn modelId="{F68F3B55-7B31-4E42-B1AA-1F61355F1536}" type="presOf" srcId="{39FE6A39-1ED4-43B0-978D-3B7C3793ECB2}" destId="{904EB7AC-0688-4002-8F35-82DF450A105F}" srcOrd="1" destOrd="0" presId="urn:microsoft.com/office/officeart/2005/8/layout/list1"/>
    <dgm:cxn modelId="{07D26376-3380-4BA4-92D4-07D458357572}" type="presOf" srcId="{535663AE-317B-4247-986F-5268504201DB}" destId="{BCAFB9E4-3187-4339-B624-95EAA1057D4C}" srcOrd="0" destOrd="0" presId="urn:microsoft.com/office/officeart/2005/8/layout/list1"/>
    <dgm:cxn modelId="{7593CB5A-AC65-48BB-B9DB-F413DBDB9FEF}" type="presOf" srcId="{6BD923DC-A399-437A-8E83-8B3A8DAA60B9}" destId="{7C0AEA87-DD70-4063-9511-8562FADFC755}" srcOrd="0" destOrd="0" presId="urn:microsoft.com/office/officeart/2005/8/layout/list1"/>
    <dgm:cxn modelId="{1717198F-87D3-43FC-8D07-5AA92625AD9B}" srcId="{B165A584-378B-47AD-974E-AAEE4F8B7C29}" destId="{178DE9E5-56B5-4486-9F28-B85EF198BF19}" srcOrd="2" destOrd="0" parTransId="{C5C0EF0C-4397-4A52-8BE0-F471FFFD192E}" sibTransId="{4390C842-662F-4C54-8D9B-1F9595629D3C}"/>
    <dgm:cxn modelId="{D2446E9A-FC8F-4109-BA28-64F4EA923E01}" srcId="{547D4AC9-7C43-4D56-ABFD-2D75EC6C1FEB}" destId="{6BD923DC-A399-437A-8E83-8B3A8DAA60B9}" srcOrd="0" destOrd="0" parTransId="{EB62B306-469D-469F-B562-8692B39BC97F}" sibTransId="{AD6B0FA4-CE1B-4A54-8281-197B10E9B9F5}"/>
    <dgm:cxn modelId="{5F743CAA-BE06-42C7-A4F8-A1CF8A54A1FD}" type="presOf" srcId="{B165A584-378B-47AD-974E-AAEE4F8B7C29}" destId="{388A513A-4DA0-405C-9ADE-7F4FC31E6345}" srcOrd="0" destOrd="0" presId="urn:microsoft.com/office/officeart/2005/8/layout/list1"/>
    <dgm:cxn modelId="{E8B0C7B8-A5DA-42A6-AD63-CE050AFCA48B}" type="presOf" srcId="{A755FA06-46F9-4A5E-9AF7-16A8EF54B65D}" destId="{0106B2F1-EE8F-48E6-A987-F2DAA900A20C}" srcOrd="1" destOrd="0" presId="urn:microsoft.com/office/officeart/2005/8/layout/list1"/>
    <dgm:cxn modelId="{8C2000BE-17FC-4A47-ADCE-0832F03D7FC5}" type="presOf" srcId="{A755FA06-46F9-4A5E-9AF7-16A8EF54B65D}" destId="{A310839F-9E5D-4CF2-BF1D-BAE9DE5D50E4}" srcOrd="0" destOrd="0" presId="urn:microsoft.com/office/officeart/2005/8/layout/list1"/>
    <dgm:cxn modelId="{1C1791CB-B46F-40A0-AD14-A5F449C4A5E9}" type="presOf" srcId="{547D4AC9-7C43-4D56-ABFD-2D75EC6C1FEB}" destId="{7B374E5F-1265-4B98-83DE-C7E4C0F29B8B}" srcOrd="1" destOrd="0" presId="urn:microsoft.com/office/officeart/2005/8/layout/list1"/>
    <dgm:cxn modelId="{3DA754D3-464D-4160-8DDD-F4DA7968A2AA}" srcId="{377B7B9B-4311-43BA-82A2-0397114F45E1}" destId="{416AFE7E-91C2-42B7-ADBF-72C9FFE0D71E}" srcOrd="0" destOrd="0" parTransId="{C7C0310A-4849-4FC9-8820-24A572B8640F}" sibTransId="{21704EEF-BCEC-4561-8966-43A191319708}"/>
    <dgm:cxn modelId="{02767BD7-A767-49E3-8583-A13F6E6CADCF}" srcId="{39FE6A39-1ED4-43B0-978D-3B7C3793ECB2}" destId="{535663AE-317B-4247-986F-5268504201DB}" srcOrd="0" destOrd="0" parTransId="{49FC866B-9552-4214-879F-6BDB72016747}" sibTransId="{8006CE1D-A6DA-4979-B42A-5100914B6971}"/>
    <dgm:cxn modelId="{EA40B6D9-DC2C-4359-99C5-B2AFA24FE635}" type="presOf" srcId="{1536EAC1-91C2-48E6-8992-7FF81D1F936B}" destId="{5A56B856-7812-4A4E-975D-4A5023DAAFB1}" srcOrd="0" destOrd="0" presId="urn:microsoft.com/office/officeart/2005/8/layout/list1"/>
    <dgm:cxn modelId="{7F1FA1DD-DFC6-4B7A-A369-6B3D22E99BB1}" type="presOf" srcId="{2861DC64-F544-43F4-A7E1-BB6E9E19B903}" destId="{F2E1B140-4E99-4445-9126-3F9DBDABB39C}" srcOrd="0" destOrd="0" presId="urn:microsoft.com/office/officeart/2005/8/layout/list1"/>
    <dgm:cxn modelId="{159EC3E2-ADDE-436B-847C-756B8B4DFE36}" type="presOf" srcId="{B998F39A-3234-4682-9ABF-0A5139872402}" destId="{5C4CD37D-1BFA-4E7E-9383-6A967A0A5B24}" srcOrd="1" destOrd="0" presId="urn:microsoft.com/office/officeart/2005/8/layout/list1"/>
    <dgm:cxn modelId="{883DDBE4-81CD-4EDF-B166-3451343F8AB0}" srcId="{A755FA06-46F9-4A5E-9AF7-16A8EF54B65D}" destId="{2861DC64-F544-43F4-A7E1-BB6E9E19B903}" srcOrd="0" destOrd="0" parTransId="{41D08BCF-76A3-4695-A2BA-9C57AFC9864A}" sibTransId="{61B2DB14-DEC7-4459-9037-ED4FC571A2DA}"/>
    <dgm:cxn modelId="{82EB98E5-59C8-4304-A086-66C4F5904DD8}" type="presOf" srcId="{416AFE7E-91C2-42B7-ADBF-72C9FFE0D71E}" destId="{56066175-4469-4B46-8DAE-535EA497F18C}" srcOrd="0" destOrd="0" presId="urn:microsoft.com/office/officeart/2005/8/layout/list1"/>
    <dgm:cxn modelId="{87722EEE-8140-4503-891A-A8A8F9AF02DC}" type="presOf" srcId="{B998F39A-3234-4682-9ABF-0A5139872402}" destId="{039E45D4-6C03-4582-B3E7-2A10B6A4E5AB}" srcOrd="0" destOrd="0" presId="urn:microsoft.com/office/officeart/2005/8/layout/list1"/>
    <dgm:cxn modelId="{3D66F3EE-738B-4EB1-8BD1-C4CD935262E2}" type="presOf" srcId="{377B7B9B-4311-43BA-82A2-0397114F45E1}" destId="{F03E5B3F-551E-499B-9DAA-C413964F644F}" srcOrd="0" destOrd="0" presId="urn:microsoft.com/office/officeart/2005/8/layout/list1"/>
    <dgm:cxn modelId="{D300DA68-E1A5-4D13-A67B-165DA95FEFD9}" type="presParOf" srcId="{388A513A-4DA0-405C-9ADE-7F4FC31E6345}" destId="{23A7C3AA-B6B1-4E8A-A127-E66A8632A575}" srcOrd="0" destOrd="0" presId="urn:microsoft.com/office/officeart/2005/8/layout/list1"/>
    <dgm:cxn modelId="{2B59B744-6869-4FFB-833B-04696EDC4828}" type="presParOf" srcId="{23A7C3AA-B6B1-4E8A-A127-E66A8632A575}" destId="{039E45D4-6C03-4582-B3E7-2A10B6A4E5AB}" srcOrd="0" destOrd="0" presId="urn:microsoft.com/office/officeart/2005/8/layout/list1"/>
    <dgm:cxn modelId="{F101CF05-6883-4E27-BFE0-5769ED25EC59}" type="presParOf" srcId="{23A7C3AA-B6B1-4E8A-A127-E66A8632A575}" destId="{5C4CD37D-1BFA-4E7E-9383-6A967A0A5B24}" srcOrd="1" destOrd="0" presId="urn:microsoft.com/office/officeart/2005/8/layout/list1"/>
    <dgm:cxn modelId="{5073EF16-1CAE-4974-8EF6-9E4C5C04D2A6}" type="presParOf" srcId="{388A513A-4DA0-405C-9ADE-7F4FC31E6345}" destId="{713CBF0A-FF58-430E-B3BC-1BAE618D47F6}" srcOrd="1" destOrd="0" presId="urn:microsoft.com/office/officeart/2005/8/layout/list1"/>
    <dgm:cxn modelId="{CF91B851-78AA-49B1-B79E-E4BFC86839A3}" type="presParOf" srcId="{388A513A-4DA0-405C-9ADE-7F4FC31E6345}" destId="{2D392134-D84C-4AFA-8829-D0CB32BF29EF}" srcOrd="2" destOrd="0" presId="urn:microsoft.com/office/officeart/2005/8/layout/list1"/>
    <dgm:cxn modelId="{05C3CE6A-D3D8-46C5-9B4F-9368792979AB}" type="presParOf" srcId="{388A513A-4DA0-405C-9ADE-7F4FC31E6345}" destId="{30283733-69F0-49A6-99C3-58AA6B18373C}" srcOrd="3" destOrd="0" presId="urn:microsoft.com/office/officeart/2005/8/layout/list1"/>
    <dgm:cxn modelId="{475E815B-5832-475D-81E9-04F88F5F8AEE}" type="presParOf" srcId="{388A513A-4DA0-405C-9ADE-7F4FC31E6345}" destId="{3C3645E9-FC90-4A80-A784-29474B868061}" srcOrd="4" destOrd="0" presId="urn:microsoft.com/office/officeart/2005/8/layout/list1"/>
    <dgm:cxn modelId="{9C67ABAF-F2CA-4005-9B6C-951499FC5CD3}" type="presParOf" srcId="{3C3645E9-FC90-4A80-A784-29474B868061}" destId="{9FA47EC5-D5EC-42DC-A46D-E2632DFCEA22}" srcOrd="0" destOrd="0" presId="urn:microsoft.com/office/officeart/2005/8/layout/list1"/>
    <dgm:cxn modelId="{07F8B681-8ADC-413B-880F-0660456F7472}" type="presParOf" srcId="{3C3645E9-FC90-4A80-A784-29474B868061}" destId="{7B374E5F-1265-4B98-83DE-C7E4C0F29B8B}" srcOrd="1" destOrd="0" presId="urn:microsoft.com/office/officeart/2005/8/layout/list1"/>
    <dgm:cxn modelId="{9988D3A5-88C8-4228-AE7C-C3D20FBB6357}" type="presParOf" srcId="{388A513A-4DA0-405C-9ADE-7F4FC31E6345}" destId="{AAFA71B5-4D15-45C4-B911-1A15A4ED7EA6}" srcOrd="5" destOrd="0" presId="urn:microsoft.com/office/officeart/2005/8/layout/list1"/>
    <dgm:cxn modelId="{561B81ED-1EFB-47B6-AEFD-560041F0FA2F}" type="presParOf" srcId="{388A513A-4DA0-405C-9ADE-7F4FC31E6345}" destId="{7C0AEA87-DD70-4063-9511-8562FADFC755}" srcOrd="6" destOrd="0" presId="urn:microsoft.com/office/officeart/2005/8/layout/list1"/>
    <dgm:cxn modelId="{6C51CB90-28D4-4D04-ABB7-D2525C135EDC}" type="presParOf" srcId="{388A513A-4DA0-405C-9ADE-7F4FC31E6345}" destId="{B404BC74-9F0C-46A6-8C13-71264D34D493}" srcOrd="7" destOrd="0" presId="urn:microsoft.com/office/officeart/2005/8/layout/list1"/>
    <dgm:cxn modelId="{FE24DA01-F2DE-4A83-8C3F-9CB8BBCC1679}" type="presParOf" srcId="{388A513A-4DA0-405C-9ADE-7F4FC31E6345}" destId="{4DF35024-94DC-4A1C-8606-7863F3DA70FF}" srcOrd="8" destOrd="0" presId="urn:microsoft.com/office/officeart/2005/8/layout/list1"/>
    <dgm:cxn modelId="{938E533D-880E-4179-A206-C141339F7AC6}" type="presParOf" srcId="{4DF35024-94DC-4A1C-8606-7863F3DA70FF}" destId="{DE6DFE89-4572-4DD1-BF7B-1AB39D2112E1}" srcOrd="0" destOrd="0" presId="urn:microsoft.com/office/officeart/2005/8/layout/list1"/>
    <dgm:cxn modelId="{72BB1C5E-25AF-4937-812C-51E8D1B4A2B7}" type="presParOf" srcId="{4DF35024-94DC-4A1C-8606-7863F3DA70FF}" destId="{E26DF584-27DE-45C7-8615-1A0BDEA9930B}" srcOrd="1" destOrd="0" presId="urn:microsoft.com/office/officeart/2005/8/layout/list1"/>
    <dgm:cxn modelId="{AF95EBA5-174D-46EB-8631-BC699AFED030}" type="presParOf" srcId="{388A513A-4DA0-405C-9ADE-7F4FC31E6345}" destId="{A0EE200B-2BC7-4BCA-88FD-6A121253F99F}" srcOrd="9" destOrd="0" presId="urn:microsoft.com/office/officeart/2005/8/layout/list1"/>
    <dgm:cxn modelId="{1C2A46E8-1B81-4725-BE59-984569FB2A25}" type="presParOf" srcId="{388A513A-4DA0-405C-9ADE-7F4FC31E6345}" destId="{5A56B856-7812-4A4E-975D-4A5023DAAFB1}" srcOrd="10" destOrd="0" presId="urn:microsoft.com/office/officeart/2005/8/layout/list1"/>
    <dgm:cxn modelId="{6F8F9F20-E667-4B26-9920-0CAEF2DA5CEA}" type="presParOf" srcId="{388A513A-4DA0-405C-9ADE-7F4FC31E6345}" destId="{0CC8397C-6477-49C9-98FF-B8DF60025881}" srcOrd="11" destOrd="0" presId="urn:microsoft.com/office/officeart/2005/8/layout/list1"/>
    <dgm:cxn modelId="{82C01473-55C7-4D10-9B76-A7B91EEE69DC}" type="presParOf" srcId="{388A513A-4DA0-405C-9ADE-7F4FC31E6345}" destId="{D8ADE360-D625-4560-A471-4D70BDCB170E}" srcOrd="12" destOrd="0" presId="urn:microsoft.com/office/officeart/2005/8/layout/list1"/>
    <dgm:cxn modelId="{4D97C32C-7C4B-424C-92F1-9266FDAD7370}" type="presParOf" srcId="{D8ADE360-D625-4560-A471-4D70BDCB170E}" destId="{F03E5B3F-551E-499B-9DAA-C413964F644F}" srcOrd="0" destOrd="0" presId="urn:microsoft.com/office/officeart/2005/8/layout/list1"/>
    <dgm:cxn modelId="{8D2B99CC-87A9-450C-B178-B093CCB2B574}" type="presParOf" srcId="{D8ADE360-D625-4560-A471-4D70BDCB170E}" destId="{D75C2EA0-D17F-4954-A4CA-C25FC3060162}" srcOrd="1" destOrd="0" presId="urn:microsoft.com/office/officeart/2005/8/layout/list1"/>
    <dgm:cxn modelId="{81FA1129-61F4-4EE6-8CD8-FC9C443D9DAC}" type="presParOf" srcId="{388A513A-4DA0-405C-9ADE-7F4FC31E6345}" destId="{3D4BD1AB-D212-4762-A189-0C3ED28081B9}" srcOrd="13" destOrd="0" presId="urn:microsoft.com/office/officeart/2005/8/layout/list1"/>
    <dgm:cxn modelId="{F4840301-6483-4961-B7C4-B316D86B4185}" type="presParOf" srcId="{388A513A-4DA0-405C-9ADE-7F4FC31E6345}" destId="{56066175-4469-4B46-8DAE-535EA497F18C}" srcOrd="14" destOrd="0" presId="urn:microsoft.com/office/officeart/2005/8/layout/list1"/>
    <dgm:cxn modelId="{A4AEBC6A-D144-4085-9F1F-F998C48DD9DB}" type="presParOf" srcId="{388A513A-4DA0-405C-9ADE-7F4FC31E6345}" destId="{6AAA1373-DF73-4C8C-B519-6DA81C59672F}" srcOrd="15" destOrd="0" presId="urn:microsoft.com/office/officeart/2005/8/layout/list1"/>
    <dgm:cxn modelId="{F25268A1-FDA5-448C-8A51-4ED700B2BCE0}" type="presParOf" srcId="{388A513A-4DA0-405C-9ADE-7F4FC31E6345}" destId="{DAF8BA41-C076-4563-8A93-16EFBD758CA0}" srcOrd="16" destOrd="0" presId="urn:microsoft.com/office/officeart/2005/8/layout/list1"/>
    <dgm:cxn modelId="{35CBB84D-44A6-4B18-A2EA-CB434CFE204B}" type="presParOf" srcId="{DAF8BA41-C076-4563-8A93-16EFBD758CA0}" destId="{A310839F-9E5D-4CF2-BF1D-BAE9DE5D50E4}" srcOrd="0" destOrd="0" presId="urn:microsoft.com/office/officeart/2005/8/layout/list1"/>
    <dgm:cxn modelId="{791CDBE7-22CF-4587-B5A4-A90FD2453D51}" type="presParOf" srcId="{DAF8BA41-C076-4563-8A93-16EFBD758CA0}" destId="{0106B2F1-EE8F-48E6-A987-F2DAA900A20C}" srcOrd="1" destOrd="0" presId="urn:microsoft.com/office/officeart/2005/8/layout/list1"/>
    <dgm:cxn modelId="{C3C78D70-A756-4F87-A169-20BD47232A92}" type="presParOf" srcId="{388A513A-4DA0-405C-9ADE-7F4FC31E6345}" destId="{CB96FA83-8FA4-48C1-9275-BBD83458EEF8}" srcOrd="17" destOrd="0" presId="urn:microsoft.com/office/officeart/2005/8/layout/list1"/>
    <dgm:cxn modelId="{ADE16335-A530-4633-A0B9-3EDA46B96EE8}" type="presParOf" srcId="{388A513A-4DA0-405C-9ADE-7F4FC31E6345}" destId="{F2E1B140-4E99-4445-9126-3F9DBDABB39C}" srcOrd="18" destOrd="0" presId="urn:microsoft.com/office/officeart/2005/8/layout/list1"/>
    <dgm:cxn modelId="{80EA74AF-DB1A-4C18-8C12-E5665D07918C}" type="presParOf" srcId="{388A513A-4DA0-405C-9ADE-7F4FC31E6345}" destId="{D8B4C65E-F1F5-4420-AD7F-20F53B1582BE}" srcOrd="19" destOrd="0" presId="urn:microsoft.com/office/officeart/2005/8/layout/list1"/>
    <dgm:cxn modelId="{AF491114-E0D6-4863-ABCC-348A6899CF11}" type="presParOf" srcId="{388A513A-4DA0-405C-9ADE-7F4FC31E6345}" destId="{B3F86FE5-54E1-4598-838C-627952865B0F}" srcOrd="20" destOrd="0" presId="urn:microsoft.com/office/officeart/2005/8/layout/list1"/>
    <dgm:cxn modelId="{8B84D60D-AC6E-4244-A07D-449757E083B5}" type="presParOf" srcId="{B3F86FE5-54E1-4598-838C-627952865B0F}" destId="{3D6BA599-D7F9-4D9C-A6B5-BA4FC2B97D42}" srcOrd="0" destOrd="0" presId="urn:microsoft.com/office/officeart/2005/8/layout/list1"/>
    <dgm:cxn modelId="{046AB723-024D-4A70-8968-BD7F3704A75B}" type="presParOf" srcId="{B3F86FE5-54E1-4598-838C-627952865B0F}" destId="{904EB7AC-0688-4002-8F35-82DF450A105F}" srcOrd="1" destOrd="0" presId="urn:microsoft.com/office/officeart/2005/8/layout/list1"/>
    <dgm:cxn modelId="{3F291BB4-EC2E-4FD7-9193-F05F2E88015A}" type="presParOf" srcId="{388A513A-4DA0-405C-9ADE-7F4FC31E6345}" destId="{126E0B6E-2BBE-4373-8C70-475D625ABEFD}" srcOrd="21" destOrd="0" presId="urn:microsoft.com/office/officeart/2005/8/layout/list1"/>
    <dgm:cxn modelId="{B593FD2A-F496-47CF-917B-7CAE1E6D64B0}" type="presParOf" srcId="{388A513A-4DA0-405C-9ADE-7F4FC31E6345}" destId="{BCAFB9E4-3187-4339-B624-95EAA1057D4C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E0BDB4A-9BB2-4557-9664-189F74EF8003}" type="doc">
      <dgm:prSet loTypeId="urn:microsoft.com/office/officeart/2009/3/layout/FramedTextPicture" loCatId="pictur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D45B4190-AF00-47E8-9462-7F34154342E6}">
      <dgm:prSet phldrT="[Text]" custT="1"/>
      <dgm:spPr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pPr algn="ctr"/>
          <a:r>
            <a:rPr lang="fa-IR" sz="2800" dirty="0">
              <a:solidFill>
                <a:schemeClr val="bg1"/>
              </a:solidFill>
            </a:rPr>
            <a:t>تصویر سازی</a:t>
          </a:r>
        </a:p>
        <a:p>
          <a:pPr algn="ctr"/>
          <a:r>
            <a:rPr lang="fa-IR" sz="2800" dirty="0">
              <a:solidFill>
                <a:schemeClr val="bg1"/>
              </a:solidFill>
            </a:rPr>
            <a:t> کلمات</a:t>
          </a:r>
        </a:p>
        <a:p>
          <a:pPr algn="ctr"/>
          <a:r>
            <a:rPr lang="fa-IR" sz="2800" dirty="0">
              <a:solidFill>
                <a:schemeClr val="bg1"/>
              </a:solidFill>
            </a:rPr>
            <a:t>در ارتباط با هم</a:t>
          </a:r>
          <a:endParaRPr lang="en-US" sz="2800" dirty="0">
            <a:solidFill>
              <a:schemeClr val="bg1"/>
            </a:solidFill>
          </a:endParaRPr>
        </a:p>
      </dgm:t>
    </dgm:pt>
    <dgm:pt modelId="{38DB2BDF-36A4-4925-A4A1-5AD649693808}" type="parTrans" cxnId="{71B1A711-84B2-4D33-980C-7B856A69501C}">
      <dgm:prSet/>
      <dgm:spPr/>
      <dgm:t>
        <a:bodyPr/>
        <a:lstStyle/>
        <a:p>
          <a:endParaRPr lang="en-US"/>
        </a:p>
      </dgm:t>
    </dgm:pt>
    <dgm:pt modelId="{E258A043-9AB3-44EF-820D-8361C858A80C}" type="sibTrans" cxnId="{71B1A711-84B2-4D33-980C-7B856A69501C}">
      <dgm:prSet/>
      <dgm:spPr/>
      <dgm:t>
        <a:bodyPr/>
        <a:lstStyle/>
        <a:p>
          <a:endParaRPr lang="en-US"/>
        </a:p>
      </dgm:t>
    </dgm:pt>
    <dgm:pt modelId="{0CAD1FC0-B6D2-4A4B-96C3-2A6517818371}">
      <dgm:prSet/>
      <dgm:spPr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endParaRPr lang="en-US"/>
        </a:p>
      </dgm:t>
    </dgm:pt>
    <dgm:pt modelId="{F8F80CD7-C752-48D8-929C-79960F13C6A6}" type="parTrans" cxnId="{31F01E84-412C-4C24-8EF2-F14CDE4F0DD0}">
      <dgm:prSet/>
      <dgm:spPr/>
      <dgm:t>
        <a:bodyPr/>
        <a:lstStyle/>
        <a:p>
          <a:endParaRPr lang="en-US"/>
        </a:p>
      </dgm:t>
    </dgm:pt>
    <dgm:pt modelId="{46807CBF-5973-47C4-8D52-0D1A3CABB1BE}" type="sibTrans" cxnId="{31F01E84-412C-4C24-8EF2-F14CDE4F0DD0}">
      <dgm:prSet/>
      <dgm:spPr/>
      <dgm:t>
        <a:bodyPr/>
        <a:lstStyle/>
        <a:p>
          <a:endParaRPr lang="en-US"/>
        </a:p>
      </dgm:t>
    </dgm:pt>
    <dgm:pt modelId="{DDF08451-AA56-4693-B01D-021A33068A46}" type="pres">
      <dgm:prSet presAssocID="{1E0BDB4A-9BB2-4557-9664-189F74EF8003}" presName="Name0" presStyleCnt="0">
        <dgm:presLayoutVars>
          <dgm:chMax/>
          <dgm:chPref/>
          <dgm:dir/>
        </dgm:presLayoutVars>
      </dgm:prSet>
      <dgm:spPr/>
    </dgm:pt>
    <dgm:pt modelId="{AA29241F-B05F-465A-A1A0-86748865E51E}" type="pres">
      <dgm:prSet presAssocID="{D45B4190-AF00-47E8-9462-7F34154342E6}" presName="composite" presStyleCnt="0">
        <dgm:presLayoutVars>
          <dgm:chMax/>
          <dgm:chPref/>
        </dgm:presLayoutVars>
      </dgm:prSet>
      <dgm:spPr>
        <a:scene3d>
          <a:camera prst="orthographicFront"/>
          <a:lightRig rig="threePt" dir="t"/>
        </a:scene3d>
        <a:sp3d>
          <a:bevelT w="165100" prst="coolSlant"/>
        </a:sp3d>
      </dgm:spPr>
    </dgm:pt>
    <dgm:pt modelId="{FD99F6D2-E463-406E-B728-F8C14483AF0C}" type="pres">
      <dgm:prSet presAssocID="{D45B4190-AF00-47E8-9462-7F34154342E6}" presName="Image" presStyleLbl="bgImgPlace1" presStyleIdx="0" presStyleCnt="2" custFlipVert="1" custFlipHor="1" custScaleX="14767" custScaleY="38520" custLinFactX="100000" custLinFactNeighborX="152084" custLinFactNeighborY="-7697"/>
      <dgm:spPr>
        <a:scene3d>
          <a:camera prst="orthographicFront"/>
          <a:lightRig rig="threePt" dir="t"/>
        </a:scene3d>
        <a:sp3d>
          <a:bevelT w="165100" prst="coolSlant"/>
        </a:sp3d>
      </dgm:spPr>
    </dgm:pt>
    <dgm:pt modelId="{328E942C-B776-45BB-9B4B-6319489C762F}" type="pres">
      <dgm:prSet presAssocID="{D45B4190-AF00-47E8-9462-7F34154342E6}" presName="Parent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E527DD8E-7880-452A-A983-7AE37B48CF75}" type="pres">
      <dgm:prSet presAssocID="{D45B4190-AF00-47E8-9462-7F34154342E6}" presName="tlFrame" presStyleLbl="node1" presStyleIdx="0" presStyleCnt="8"/>
      <dgm:spPr>
        <a:scene3d>
          <a:camera prst="orthographicFront"/>
          <a:lightRig rig="threePt" dir="t"/>
        </a:scene3d>
        <a:sp3d>
          <a:bevelT w="165100" prst="coolSlant"/>
        </a:sp3d>
      </dgm:spPr>
    </dgm:pt>
    <dgm:pt modelId="{5B1968F9-96E8-4843-8580-22873971BD97}" type="pres">
      <dgm:prSet presAssocID="{D45B4190-AF00-47E8-9462-7F34154342E6}" presName="trFrame" presStyleLbl="node1" presStyleIdx="1" presStyleCnt="8"/>
      <dgm:spPr>
        <a:scene3d>
          <a:camera prst="orthographicFront"/>
          <a:lightRig rig="threePt" dir="t"/>
        </a:scene3d>
        <a:sp3d>
          <a:bevelT w="165100" prst="coolSlant"/>
        </a:sp3d>
      </dgm:spPr>
    </dgm:pt>
    <dgm:pt modelId="{05D19125-0052-46D0-AB9D-97BE931AABD2}" type="pres">
      <dgm:prSet presAssocID="{D45B4190-AF00-47E8-9462-7F34154342E6}" presName="blFrame" presStyleLbl="node1" presStyleIdx="2" presStyleCnt="8"/>
      <dgm:spPr>
        <a:scene3d>
          <a:camera prst="orthographicFront"/>
          <a:lightRig rig="threePt" dir="t"/>
        </a:scene3d>
        <a:sp3d>
          <a:bevelT w="165100" prst="coolSlant"/>
        </a:sp3d>
      </dgm:spPr>
    </dgm:pt>
    <dgm:pt modelId="{4502CBCD-EF1C-4C57-96E9-735393B2A8A7}" type="pres">
      <dgm:prSet presAssocID="{D45B4190-AF00-47E8-9462-7F34154342E6}" presName="brFrame" presStyleLbl="node1" presStyleIdx="3" presStyleCnt="8"/>
      <dgm:spPr>
        <a:solidFill>
          <a:srgbClr val="31D4B6"/>
        </a:solidFill>
        <a:scene3d>
          <a:camera prst="orthographicFront"/>
          <a:lightRig rig="threePt" dir="t"/>
        </a:scene3d>
        <a:sp3d>
          <a:bevelT w="165100" prst="coolSlant"/>
        </a:sp3d>
      </dgm:spPr>
    </dgm:pt>
    <dgm:pt modelId="{B34FF5F5-3511-4D1D-93B8-57A3076A0B4A}" type="pres">
      <dgm:prSet presAssocID="{E258A043-9AB3-44EF-820D-8361C858A80C}" presName="sibTrans" presStyleCnt="0"/>
      <dgm:spPr>
        <a:scene3d>
          <a:camera prst="orthographicFront"/>
          <a:lightRig rig="threePt" dir="t"/>
        </a:scene3d>
        <a:sp3d>
          <a:bevelT w="165100" prst="coolSlant"/>
        </a:sp3d>
      </dgm:spPr>
    </dgm:pt>
    <dgm:pt modelId="{370BA3DB-D899-4EBC-AF88-0CDD8DE9D07A}" type="pres">
      <dgm:prSet presAssocID="{0CAD1FC0-B6D2-4A4B-96C3-2A6517818371}" presName="composite" presStyleCnt="0">
        <dgm:presLayoutVars>
          <dgm:chMax/>
          <dgm:chPref/>
        </dgm:presLayoutVars>
      </dgm:prSet>
      <dgm:spPr>
        <a:scene3d>
          <a:camera prst="orthographicFront"/>
          <a:lightRig rig="threePt" dir="t"/>
        </a:scene3d>
        <a:sp3d>
          <a:bevelT w="165100" prst="coolSlant"/>
        </a:sp3d>
      </dgm:spPr>
    </dgm:pt>
    <dgm:pt modelId="{DC03C39D-8436-4E34-8D4D-0ADBA1A504B3}" type="pres">
      <dgm:prSet presAssocID="{0CAD1FC0-B6D2-4A4B-96C3-2A6517818371}" presName="Image" presStyleLbl="bgImgPlace1" presStyleIdx="1" presStyleCnt="2" custScaleX="30093" custScaleY="8547"/>
      <dgm:spPr>
        <a:scene3d>
          <a:camera prst="orthographicFront"/>
          <a:lightRig rig="threePt" dir="t"/>
        </a:scene3d>
        <a:sp3d>
          <a:bevelT w="165100" prst="coolSlant"/>
        </a:sp3d>
      </dgm:spPr>
    </dgm:pt>
    <dgm:pt modelId="{5AFBF80A-898A-46E9-AC38-9E016D3613A2}" type="pres">
      <dgm:prSet presAssocID="{0CAD1FC0-B6D2-4A4B-96C3-2A6517818371}" presName="ParentText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B59345B4-2975-40D8-B2C5-4A2EC4B8ED79}" type="pres">
      <dgm:prSet presAssocID="{0CAD1FC0-B6D2-4A4B-96C3-2A6517818371}" presName="tlFrame" presStyleLbl="node1" presStyleIdx="4" presStyleCnt="8"/>
      <dgm:spPr>
        <a:scene3d>
          <a:camera prst="orthographicFront"/>
          <a:lightRig rig="threePt" dir="t"/>
        </a:scene3d>
        <a:sp3d>
          <a:bevelT w="165100" prst="coolSlant"/>
        </a:sp3d>
      </dgm:spPr>
    </dgm:pt>
    <dgm:pt modelId="{E80B6DBD-A3F7-40A2-B5D3-427461D30F09}" type="pres">
      <dgm:prSet presAssocID="{0CAD1FC0-B6D2-4A4B-96C3-2A6517818371}" presName="trFrame" presStyleLbl="node1" presStyleIdx="5" presStyleCnt="8" custLinFactNeighborY="0"/>
      <dgm:spPr>
        <a:solidFill>
          <a:srgbClr val="FFFF00"/>
        </a:solidFill>
        <a:scene3d>
          <a:camera prst="orthographicFront"/>
          <a:lightRig rig="threePt" dir="t"/>
        </a:scene3d>
        <a:sp3d>
          <a:bevelT w="165100" prst="coolSlant"/>
        </a:sp3d>
      </dgm:spPr>
    </dgm:pt>
    <dgm:pt modelId="{3F29A7D1-EB98-4172-A14F-410769426768}" type="pres">
      <dgm:prSet presAssocID="{0CAD1FC0-B6D2-4A4B-96C3-2A6517818371}" presName="blFrame" presStyleLbl="node1" presStyleIdx="6" presStyleCnt="8" custLinFactNeighborX="0"/>
      <dgm:spPr>
        <a:solidFill>
          <a:srgbClr val="31D4B6"/>
        </a:solidFill>
        <a:scene3d>
          <a:camera prst="orthographicFront"/>
          <a:lightRig rig="threePt" dir="t"/>
        </a:scene3d>
        <a:sp3d>
          <a:bevelT w="165100" prst="coolSlant"/>
        </a:sp3d>
      </dgm:spPr>
    </dgm:pt>
    <dgm:pt modelId="{02D4E210-C433-4FF1-B878-F97FB4C54936}" type="pres">
      <dgm:prSet presAssocID="{0CAD1FC0-B6D2-4A4B-96C3-2A6517818371}" presName="brFrame" presStyleLbl="node1" presStyleIdx="7" presStyleCnt="8"/>
      <dgm:spPr>
        <a:solidFill>
          <a:srgbClr val="20E51E"/>
        </a:solidFill>
        <a:scene3d>
          <a:camera prst="orthographicFront"/>
          <a:lightRig rig="threePt" dir="t"/>
        </a:scene3d>
        <a:sp3d>
          <a:bevelT w="165100" prst="coolSlant"/>
        </a:sp3d>
      </dgm:spPr>
    </dgm:pt>
  </dgm:ptLst>
  <dgm:cxnLst>
    <dgm:cxn modelId="{BFD4BC06-6D88-4E07-AC16-E5A509516953}" type="presOf" srcId="{D45B4190-AF00-47E8-9462-7F34154342E6}" destId="{328E942C-B776-45BB-9B4B-6319489C762F}" srcOrd="0" destOrd="0" presId="urn:microsoft.com/office/officeart/2009/3/layout/FramedTextPicture"/>
    <dgm:cxn modelId="{71B1A711-84B2-4D33-980C-7B856A69501C}" srcId="{1E0BDB4A-9BB2-4557-9664-189F74EF8003}" destId="{D45B4190-AF00-47E8-9462-7F34154342E6}" srcOrd="0" destOrd="0" parTransId="{38DB2BDF-36A4-4925-A4A1-5AD649693808}" sibTransId="{E258A043-9AB3-44EF-820D-8361C858A80C}"/>
    <dgm:cxn modelId="{4EBE3F37-DA16-4DB8-BF02-BFAD7EDFB80A}" type="presOf" srcId="{0CAD1FC0-B6D2-4A4B-96C3-2A6517818371}" destId="{5AFBF80A-898A-46E9-AC38-9E016D3613A2}" srcOrd="0" destOrd="0" presId="urn:microsoft.com/office/officeart/2009/3/layout/FramedTextPicture"/>
    <dgm:cxn modelId="{297FA568-44E4-49BD-A880-260E08D1F31D}" type="presOf" srcId="{1E0BDB4A-9BB2-4557-9664-189F74EF8003}" destId="{DDF08451-AA56-4693-B01D-021A33068A46}" srcOrd="0" destOrd="0" presId="urn:microsoft.com/office/officeart/2009/3/layout/FramedTextPicture"/>
    <dgm:cxn modelId="{31F01E84-412C-4C24-8EF2-F14CDE4F0DD0}" srcId="{1E0BDB4A-9BB2-4557-9664-189F74EF8003}" destId="{0CAD1FC0-B6D2-4A4B-96C3-2A6517818371}" srcOrd="1" destOrd="0" parTransId="{F8F80CD7-C752-48D8-929C-79960F13C6A6}" sibTransId="{46807CBF-5973-47C4-8D52-0D1A3CABB1BE}"/>
    <dgm:cxn modelId="{34BC65EC-0C93-4C3E-8741-C9F308D1BFAB}" type="presParOf" srcId="{DDF08451-AA56-4693-B01D-021A33068A46}" destId="{AA29241F-B05F-465A-A1A0-86748865E51E}" srcOrd="0" destOrd="0" presId="urn:microsoft.com/office/officeart/2009/3/layout/FramedTextPicture"/>
    <dgm:cxn modelId="{282C02DE-6EE5-483C-AB3F-FD1350E017EB}" type="presParOf" srcId="{AA29241F-B05F-465A-A1A0-86748865E51E}" destId="{FD99F6D2-E463-406E-B728-F8C14483AF0C}" srcOrd="0" destOrd="0" presId="urn:microsoft.com/office/officeart/2009/3/layout/FramedTextPicture"/>
    <dgm:cxn modelId="{BB5AD1A2-D713-4CC3-9D0F-574F5707463A}" type="presParOf" srcId="{AA29241F-B05F-465A-A1A0-86748865E51E}" destId="{328E942C-B776-45BB-9B4B-6319489C762F}" srcOrd="1" destOrd="0" presId="urn:microsoft.com/office/officeart/2009/3/layout/FramedTextPicture"/>
    <dgm:cxn modelId="{77D92BF7-9BED-4CFD-BC2B-48ED17AEFF2D}" type="presParOf" srcId="{AA29241F-B05F-465A-A1A0-86748865E51E}" destId="{E527DD8E-7880-452A-A983-7AE37B48CF75}" srcOrd="2" destOrd="0" presId="urn:microsoft.com/office/officeart/2009/3/layout/FramedTextPicture"/>
    <dgm:cxn modelId="{44324470-28D6-4A3E-B4A9-577A4706018D}" type="presParOf" srcId="{AA29241F-B05F-465A-A1A0-86748865E51E}" destId="{5B1968F9-96E8-4843-8580-22873971BD97}" srcOrd="3" destOrd="0" presId="urn:microsoft.com/office/officeart/2009/3/layout/FramedTextPicture"/>
    <dgm:cxn modelId="{8245656B-B34B-43BF-BB93-E97D858E8EBD}" type="presParOf" srcId="{AA29241F-B05F-465A-A1A0-86748865E51E}" destId="{05D19125-0052-46D0-AB9D-97BE931AABD2}" srcOrd="4" destOrd="0" presId="urn:microsoft.com/office/officeart/2009/3/layout/FramedTextPicture"/>
    <dgm:cxn modelId="{7D01CAD8-B928-471A-8E42-169CDFC8DFE4}" type="presParOf" srcId="{AA29241F-B05F-465A-A1A0-86748865E51E}" destId="{4502CBCD-EF1C-4C57-96E9-735393B2A8A7}" srcOrd="5" destOrd="0" presId="urn:microsoft.com/office/officeart/2009/3/layout/FramedTextPicture"/>
    <dgm:cxn modelId="{FD7CD877-F60B-44DD-A207-BD62F0A2412E}" type="presParOf" srcId="{DDF08451-AA56-4693-B01D-021A33068A46}" destId="{B34FF5F5-3511-4D1D-93B8-57A3076A0B4A}" srcOrd="1" destOrd="0" presId="urn:microsoft.com/office/officeart/2009/3/layout/FramedTextPicture"/>
    <dgm:cxn modelId="{FBDEDEFF-C5F9-488E-B747-81FD3720CB82}" type="presParOf" srcId="{DDF08451-AA56-4693-B01D-021A33068A46}" destId="{370BA3DB-D899-4EBC-AF88-0CDD8DE9D07A}" srcOrd="2" destOrd="0" presId="urn:microsoft.com/office/officeart/2009/3/layout/FramedTextPicture"/>
    <dgm:cxn modelId="{704C9E51-3604-4C07-8325-454CEC34A68F}" type="presParOf" srcId="{370BA3DB-D899-4EBC-AF88-0CDD8DE9D07A}" destId="{DC03C39D-8436-4E34-8D4D-0ADBA1A504B3}" srcOrd="0" destOrd="0" presId="urn:microsoft.com/office/officeart/2009/3/layout/FramedTextPicture"/>
    <dgm:cxn modelId="{5693F224-44EF-4968-B391-E6EF567520EC}" type="presParOf" srcId="{370BA3DB-D899-4EBC-AF88-0CDD8DE9D07A}" destId="{5AFBF80A-898A-46E9-AC38-9E016D3613A2}" srcOrd="1" destOrd="0" presId="urn:microsoft.com/office/officeart/2009/3/layout/FramedTextPicture"/>
    <dgm:cxn modelId="{46943FB6-3B95-4C34-91F4-9AE6C7D38869}" type="presParOf" srcId="{370BA3DB-D899-4EBC-AF88-0CDD8DE9D07A}" destId="{B59345B4-2975-40D8-B2C5-4A2EC4B8ED79}" srcOrd="2" destOrd="0" presId="urn:microsoft.com/office/officeart/2009/3/layout/FramedTextPicture"/>
    <dgm:cxn modelId="{B2D541EF-E4A7-46EA-9C02-6C6082331248}" type="presParOf" srcId="{370BA3DB-D899-4EBC-AF88-0CDD8DE9D07A}" destId="{E80B6DBD-A3F7-40A2-B5D3-427461D30F09}" srcOrd="3" destOrd="0" presId="urn:microsoft.com/office/officeart/2009/3/layout/FramedTextPicture"/>
    <dgm:cxn modelId="{DC9E7590-91C0-4F93-9D87-AE0F6C64C822}" type="presParOf" srcId="{370BA3DB-D899-4EBC-AF88-0CDD8DE9D07A}" destId="{3F29A7D1-EB98-4172-A14F-410769426768}" srcOrd="4" destOrd="0" presId="urn:microsoft.com/office/officeart/2009/3/layout/FramedTextPicture"/>
    <dgm:cxn modelId="{5E73F9F0-17CE-4B43-B2FF-619C0C0C45E1}" type="presParOf" srcId="{370BA3DB-D899-4EBC-AF88-0CDD8DE9D07A}" destId="{02D4E210-C433-4FF1-B878-F97FB4C54936}" srcOrd="5" destOrd="0" presId="urn:microsoft.com/office/officeart/2009/3/layout/FramedTextPicture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392134-D84C-4AFA-8829-D0CB32BF29EF}">
      <dsp:nvSpPr>
        <dsp:cNvPr id="0" name=""/>
        <dsp:cNvSpPr/>
      </dsp:nvSpPr>
      <dsp:spPr>
        <a:xfrm>
          <a:off x="229778" y="367843"/>
          <a:ext cx="4365386" cy="645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0823" tIns="208280" rIns="630823" bIns="128016" numCol="1" spcCol="1270" anchor="ctr" anchorCtr="0">
          <a:noAutofit/>
        </a:bodyPr>
        <a:lstStyle/>
        <a:p>
          <a:pPr marL="171450" lvl="1" indent="-171450" algn="r" defTabSz="8001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a-IR" sz="1800" kern="1200" dirty="0">
              <a:effectLst/>
              <a:cs typeface="B Mitra" panose="00000400000000000000" pitchFamily="2" charset="-78"/>
            </a:rPr>
            <a:t>به نام خداوند هستى بخش مهربان</a:t>
          </a:r>
          <a:endParaRPr lang="en-US" sz="1800" kern="1200" dirty="0"/>
        </a:p>
      </dsp:txBody>
      <dsp:txXfrm>
        <a:off x="229778" y="367843"/>
        <a:ext cx="4365386" cy="645750"/>
      </dsp:txXfrm>
    </dsp:sp>
    <dsp:sp modelId="{5C4CD37D-1BFA-4E7E-9383-6A967A0A5B24}">
      <dsp:nvSpPr>
        <dsp:cNvPr id="0" name=""/>
        <dsp:cNvSpPr/>
      </dsp:nvSpPr>
      <dsp:spPr>
        <a:xfrm>
          <a:off x="4077862" y="260488"/>
          <a:ext cx="3517083" cy="412488"/>
        </a:xfrm>
        <a:prstGeom prst="roundRect">
          <a:avLst/>
        </a:prstGeom>
        <a:solidFill>
          <a:srgbClr val="4472C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Mitra" panose="00000400000000000000" pitchFamily="2" charset="-78"/>
            </a:rPr>
            <a:t>بِسمِ الله الرَّحمنِ الرَّحيمِ</a:t>
          </a:r>
          <a:r>
            <a:rPr lang="fa-IR" sz="3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Mitra" panose="00000400000000000000" pitchFamily="2" charset="-78"/>
            </a:rPr>
            <a:t>‏</a:t>
          </a:r>
          <a:endParaRPr lang="en-US" sz="3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ea typeface="Calibri" panose="020F0502020204030204" pitchFamily="34" charset="0"/>
            <a:cs typeface="B Mitra" panose="00000400000000000000" pitchFamily="2" charset="-78"/>
          </a:endParaRPr>
        </a:p>
      </dsp:txBody>
      <dsp:txXfrm>
        <a:off x="4097998" y="280624"/>
        <a:ext cx="3476811" cy="372216"/>
      </dsp:txXfrm>
    </dsp:sp>
    <dsp:sp modelId="{7C0AEA87-DD70-4063-9511-8562FADFC755}">
      <dsp:nvSpPr>
        <dsp:cNvPr id="0" name=""/>
        <dsp:cNvSpPr/>
      </dsp:nvSpPr>
      <dsp:spPr>
        <a:xfrm>
          <a:off x="229778" y="1338421"/>
          <a:ext cx="4365386" cy="645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470669"/>
              <a:satOff val="-2046"/>
              <a:lumOff val="-78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0823" tIns="208280" rIns="630823" bIns="128016" numCol="1" spcCol="1270" anchor="t" anchorCtr="0">
          <a:noAutofit/>
        </a:bodyPr>
        <a:lstStyle/>
        <a:p>
          <a:pPr marL="171450" lvl="1" indent="-171450" algn="r" defTabSz="8001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a-IR" sz="1800" kern="1200" dirty="0">
              <a:effectLst/>
              <a:cs typeface="B Mitra" panose="00000400000000000000" pitchFamily="2" charset="-78"/>
            </a:rPr>
            <a:t>بگو پناه مي​برم به رب فلق.</a:t>
          </a:r>
          <a:endParaRPr lang="en-US" sz="1800" kern="1200" dirty="0"/>
        </a:p>
      </dsp:txBody>
      <dsp:txXfrm>
        <a:off x="229778" y="1338421"/>
        <a:ext cx="4365386" cy="645750"/>
      </dsp:txXfrm>
    </dsp:sp>
    <dsp:sp modelId="{7B374E5F-1265-4B98-83DE-C7E4C0F29B8B}">
      <dsp:nvSpPr>
        <dsp:cNvPr id="0" name=""/>
        <dsp:cNvSpPr/>
      </dsp:nvSpPr>
      <dsp:spPr>
        <a:xfrm>
          <a:off x="4085157" y="1231521"/>
          <a:ext cx="3526414" cy="412488"/>
        </a:xfrm>
        <a:prstGeom prst="roundRect">
          <a:avLst/>
        </a:prstGeom>
        <a:solidFill>
          <a:schemeClr val="accent5">
            <a:hueOff val="-1470669"/>
            <a:satOff val="-2046"/>
            <a:lumOff val="-7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Mitra" panose="00000400000000000000" pitchFamily="2" charset="-78"/>
            </a:rPr>
            <a:t>قُل أَعُوذُ بِرَبِّ الفَلَقِ (1)</a:t>
          </a:r>
          <a:endParaRPr lang="en-U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105293" y="1251657"/>
        <a:ext cx="3486142" cy="372216"/>
      </dsp:txXfrm>
    </dsp:sp>
    <dsp:sp modelId="{5A56B856-7812-4A4E-975D-4A5023DAAFB1}">
      <dsp:nvSpPr>
        <dsp:cNvPr id="0" name=""/>
        <dsp:cNvSpPr/>
      </dsp:nvSpPr>
      <dsp:spPr>
        <a:xfrm>
          <a:off x="229778" y="2306835"/>
          <a:ext cx="4365386" cy="645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941338"/>
              <a:satOff val="-4091"/>
              <a:lumOff val="-15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0823" tIns="208280" rIns="630823" bIns="128016" numCol="1" spcCol="1270" anchor="t" anchorCtr="0">
          <a:noAutofit/>
        </a:bodyPr>
        <a:lstStyle/>
        <a:p>
          <a:pPr marL="171450" lvl="1" indent="-171450" algn="r" defTabSz="8001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a-IR" sz="1800" kern="1200" dirty="0">
              <a:effectLst/>
              <a:cs typeface="B Mitra" panose="00000400000000000000" pitchFamily="2" charset="-78"/>
            </a:rPr>
            <a:t>از شر آنچه خلق کرده است.</a:t>
          </a:r>
          <a:endParaRPr lang="en-US" sz="1800" kern="1200" dirty="0"/>
        </a:p>
      </dsp:txBody>
      <dsp:txXfrm>
        <a:off x="229778" y="2306835"/>
        <a:ext cx="4365386" cy="645750"/>
      </dsp:txXfrm>
    </dsp:sp>
    <dsp:sp modelId="{E26DF584-27DE-45C7-8615-1A0BDEA9930B}">
      <dsp:nvSpPr>
        <dsp:cNvPr id="0" name=""/>
        <dsp:cNvSpPr/>
      </dsp:nvSpPr>
      <dsp:spPr>
        <a:xfrm>
          <a:off x="4085157" y="2196160"/>
          <a:ext cx="3526414" cy="412488"/>
        </a:xfrm>
        <a:prstGeom prst="roundRect">
          <a:avLst/>
        </a:prstGeom>
        <a:solidFill>
          <a:schemeClr val="accent5">
            <a:hueOff val="-2941338"/>
            <a:satOff val="-4091"/>
            <a:lumOff val="-156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Mitra" panose="00000400000000000000" pitchFamily="2" charset="-78"/>
            </a:rPr>
            <a:t>مِن شَرِّ ما خَلَقَ (2)</a:t>
          </a:r>
          <a:endParaRPr lang="en-U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ea typeface="Calibri" panose="020F0502020204030204" pitchFamily="34" charset="0"/>
            <a:cs typeface="B Mitra" panose="00000400000000000000" pitchFamily="2" charset="-78"/>
          </a:endParaRPr>
        </a:p>
      </dsp:txBody>
      <dsp:txXfrm>
        <a:off x="4105293" y="2216296"/>
        <a:ext cx="3486142" cy="372216"/>
      </dsp:txXfrm>
    </dsp:sp>
    <dsp:sp modelId="{56066175-4469-4B46-8DAE-535EA497F18C}">
      <dsp:nvSpPr>
        <dsp:cNvPr id="0" name=""/>
        <dsp:cNvSpPr/>
      </dsp:nvSpPr>
      <dsp:spPr>
        <a:xfrm>
          <a:off x="229778" y="3261303"/>
          <a:ext cx="4365386" cy="645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412007"/>
              <a:satOff val="-6137"/>
              <a:lumOff val="-2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0823" tIns="208280" rIns="630823" bIns="128016" numCol="1" spcCol="1270" anchor="t" anchorCtr="0">
          <a:noAutofit/>
        </a:bodyPr>
        <a:lstStyle/>
        <a:p>
          <a:pPr marL="171450" lvl="1" indent="-171450" algn="r" defTabSz="8001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a-IR" sz="1800" kern="1200" dirty="0">
              <a:effectLst/>
              <a:cs typeface="B Mitra" panose="00000400000000000000" pitchFamily="2" charset="-78"/>
            </a:rPr>
            <a:t>از شر تاريکي هنگامي که گسترده مي​شود.</a:t>
          </a:r>
          <a:endParaRPr lang="en-US" sz="1800" kern="1200" dirty="0"/>
        </a:p>
      </dsp:txBody>
      <dsp:txXfrm>
        <a:off x="229778" y="3261303"/>
        <a:ext cx="4365386" cy="645750"/>
      </dsp:txXfrm>
    </dsp:sp>
    <dsp:sp modelId="{D75C2EA0-D17F-4954-A4CA-C25FC3060162}">
      <dsp:nvSpPr>
        <dsp:cNvPr id="0" name=""/>
        <dsp:cNvSpPr/>
      </dsp:nvSpPr>
      <dsp:spPr>
        <a:xfrm>
          <a:off x="4085157" y="3160799"/>
          <a:ext cx="3526414" cy="412488"/>
        </a:xfrm>
        <a:prstGeom prst="roundRect">
          <a:avLst/>
        </a:prstGeom>
        <a:solidFill>
          <a:schemeClr val="accent5">
            <a:hueOff val="-4412007"/>
            <a:satOff val="-6137"/>
            <a:lumOff val="-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Mitra" panose="00000400000000000000" pitchFamily="2" charset="-78"/>
            </a:rPr>
            <a:t>وَ مِن شَرِّ غاسِقٍ إِذا وَقَبَ (3)</a:t>
          </a:r>
          <a:endParaRPr lang="en-U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ea typeface="Calibri" panose="020F0502020204030204" pitchFamily="34" charset="0"/>
            <a:cs typeface="B Mitra" panose="00000400000000000000" pitchFamily="2" charset="-78"/>
          </a:endParaRPr>
        </a:p>
      </dsp:txBody>
      <dsp:txXfrm>
        <a:off x="4105293" y="3180935"/>
        <a:ext cx="3486142" cy="372216"/>
      </dsp:txXfrm>
    </dsp:sp>
    <dsp:sp modelId="{F2E1B140-4E99-4445-9126-3F9DBDABB39C}">
      <dsp:nvSpPr>
        <dsp:cNvPr id="0" name=""/>
        <dsp:cNvSpPr/>
      </dsp:nvSpPr>
      <dsp:spPr>
        <a:xfrm>
          <a:off x="229778" y="4225942"/>
          <a:ext cx="4365386" cy="645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5882676"/>
              <a:satOff val="-8182"/>
              <a:lumOff val="-313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0823" tIns="208280" rIns="630823" bIns="128016" numCol="1" spcCol="1270" anchor="t" anchorCtr="0">
          <a:noAutofit/>
        </a:bodyPr>
        <a:lstStyle/>
        <a:p>
          <a:pPr marL="171450" lvl="1" indent="-171450" algn="r" defTabSz="8001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a-IR" sz="1800" kern="1200" dirty="0">
              <a:effectLst/>
              <a:cs typeface="B Mitra" panose="00000400000000000000" pitchFamily="2" charset="-78"/>
            </a:rPr>
            <a:t>و از شر دمندگان در گره​ها.</a:t>
          </a:r>
          <a:endParaRPr lang="en-US" sz="1800" kern="1200" dirty="0"/>
        </a:p>
      </dsp:txBody>
      <dsp:txXfrm>
        <a:off x="229778" y="4225942"/>
        <a:ext cx="4365386" cy="645750"/>
      </dsp:txXfrm>
    </dsp:sp>
    <dsp:sp modelId="{0106B2F1-EE8F-48E6-A987-F2DAA900A20C}">
      <dsp:nvSpPr>
        <dsp:cNvPr id="0" name=""/>
        <dsp:cNvSpPr/>
      </dsp:nvSpPr>
      <dsp:spPr>
        <a:xfrm>
          <a:off x="4085157" y="4125438"/>
          <a:ext cx="3526414" cy="412488"/>
        </a:xfrm>
        <a:prstGeom prst="roundRect">
          <a:avLst/>
        </a:prstGeom>
        <a:solidFill>
          <a:schemeClr val="accent5">
            <a:hueOff val="-5882676"/>
            <a:satOff val="-8182"/>
            <a:lumOff val="-313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Mitra" panose="00000400000000000000" pitchFamily="2" charset="-78"/>
            </a:rPr>
            <a:t>وَ مِن شَرِّ النَّفَّاثاتِ فِي العُقَدِ (4)</a:t>
          </a:r>
          <a:endParaRPr lang="en-U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ea typeface="Calibri" panose="020F0502020204030204" pitchFamily="34" charset="0"/>
            <a:cs typeface="B Mitra" panose="00000400000000000000" pitchFamily="2" charset="-78"/>
          </a:endParaRPr>
        </a:p>
      </dsp:txBody>
      <dsp:txXfrm>
        <a:off x="4105293" y="4145574"/>
        <a:ext cx="3486142" cy="372216"/>
      </dsp:txXfrm>
    </dsp:sp>
    <dsp:sp modelId="{BCAFB9E4-3187-4339-B624-95EAA1057D4C}">
      <dsp:nvSpPr>
        <dsp:cNvPr id="0" name=""/>
        <dsp:cNvSpPr/>
      </dsp:nvSpPr>
      <dsp:spPr>
        <a:xfrm>
          <a:off x="229778" y="5209764"/>
          <a:ext cx="4365386" cy="645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0823" tIns="208280" rIns="630823" bIns="128016" numCol="1" spcCol="1270" anchor="t" anchorCtr="0">
          <a:noAutofit/>
        </a:bodyPr>
        <a:lstStyle/>
        <a:p>
          <a:pPr marL="171450" lvl="1" indent="-171450" algn="r" defTabSz="8001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a-IR" sz="1800" kern="1200">
              <a:effectLst/>
              <a:cs typeface="B Mitra" panose="00000400000000000000" pitchFamily="2" charset="-78"/>
            </a:rPr>
            <a:t>و از شر حسد کننده، آن هنگامي که حسد ورزد.</a:t>
          </a:r>
          <a:endParaRPr lang="en-US" sz="1800" kern="1200" dirty="0"/>
        </a:p>
      </dsp:txBody>
      <dsp:txXfrm>
        <a:off x="229778" y="5209764"/>
        <a:ext cx="4365386" cy="645750"/>
      </dsp:txXfrm>
    </dsp:sp>
    <dsp:sp modelId="{904EB7AC-0688-4002-8F35-82DF450A105F}">
      <dsp:nvSpPr>
        <dsp:cNvPr id="0" name=""/>
        <dsp:cNvSpPr/>
      </dsp:nvSpPr>
      <dsp:spPr>
        <a:xfrm>
          <a:off x="4085157" y="5090077"/>
          <a:ext cx="3526414" cy="412488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Mitra" panose="00000400000000000000" pitchFamily="2" charset="-78"/>
            </a:rPr>
            <a:t>وَ مِن شَرِّ حاسِدٍ إِذا حَسَدَ (5)</a:t>
          </a:r>
          <a:endParaRPr lang="en-U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ea typeface="Calibri" panose="020F0502020204030204" pitchFamily="34" charset="0"/>
            <a:cs typeface="B Mitra" panose="00000400000000000000" pitchFamily="2" charset="-78"/>
          </a:endParaRPr>
        </a:p>
      </dsp:txBody>
      <dsp:txXfrm>
        <a:off x="4105293" y="5110213"/>
        <a:ext cx="3486142" cy="3722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99F6D2-E463-406E-B728-F8C14483AF0C}">
      <dsp:nvSpPr>
        <dsp:cNvPr id="0" name=""/>
        <dsp:cNvSpPr/>
      </dsp:nvSpPr>
      <dsp:spPr>
        <a:xfrm flipH="1" flipV="1">
          <a:off x="4386767" y="1313151"/>
          <a:ext cx="256720" cy="446439"/>
        </a:xfrm>
        <a:prstGeom prst="rect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8E942C-B776-45BB-9B4B-6319489C762F}">
      <dsp:nvSpPr>
        <dsp:cNvPr id="0" name=""/>
        <dsp:cNvSpPr/>
      </dsp:nvSpPr>
      <dsp:spPr>
        <a:xfrm>
          <a:off x="1074529" y="2277541"/>
          <a:ext cx="2462993" cy="1521347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800" kern="1200" dirty="0">
              <a:solidFill>
                <a:schemeClr val="bg1"/>
              </a:solidFill>
            </a:rPr>
            <a:t>تصویر سازی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800" kern="1200" dirty="0">
              <a:solidFill>
                <a:schemeClr val="bg1"/>
              </a:solidFill>
            </a:rPr>
            <a:t> کلمات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800" kern="1200" dirty="0">
              <a:solidFill>
                <a:schemeClr val="bg1"/>
              </a:solidFill>
            </a:rPr>
            <a:t>در ارتباط با هم</a:t>
          </a:r>
          <a:endParaRPr lang="en-US" sz="2800" kern="1200" dirty="0">
            <a:solidFill>
              <a:schemeClr val="bg1"/>
            </a:solidFill>
          </a:endParaRPr>
        </a:p>
      </dsp:txBody>
      <dsp:txXfrm>
        <a:off x="1074529" y="2277541"/>
        <a:ext cx="2462993" cy="1521347"/>
      </dsp:txXfrm>
    </dsp:sp>
    <dsp:sp modelId="{E527DD8E-7880-452A-A983-7AE37B48CF75}">
      <dsp:nvSpPr>
        <dsp:cNvPr id="0" name=""/>
        <dsp:cNvSpPr/>
      </dsp:nvSpPr>
      <dsp:spPr>
        <a:xfrm>
          <a:off x="857219" y="2060417"/>
          <a:ext cx="591515" cy="591668"/>
        </a:xfrm>
        <a:prstGeom prst="halfFrame">
          <a:avLst>
            <a:gd name="adj1" fmla="val 25770"/>
            <a:gd name="adj2" fmla="val 257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1968F9-96E8-4843-8580-22873971BD97}">
      <dsp:nvSpPr>
        <dsp:cNvPr id="0" name=""/>
        <dsp:cNvSpPr/>
      </dsp:nvSpPr>
      <dsp:spPr>
        <a:xfrm rot="5400000">
          <a:off x="3180373" y="2060494"/>
          <a:ext cx="591668" cy="591515"/>
        </a:xfrm>
        <a:prstGeom prst="halfFrame">
          <a:avLst>
            <a:gd name="adj1" fmla="val 25770"/>
            <a:gd name="adj2" fmla="val 25770"/>
          </a:avLst>
        </a:prstGeom>
        <a:solidFill>
          <a:schemeClr val="accent4">
            <a:hueOff val="1485099"/>
            <a:satOff val="-6853"/>
            <a:lumOff val="2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D19125-0052-46D0-AB9D-97BE931AABD2}">
      <dsp:nvSpPr>
        <dsp:cNvPr id="0" name=""/>
        <dsp:cNvSpPr/>
      </dsp:nvSpPr>
      <dsp:spPr>
        <a:xfrm rot="16200000">
          <a:off x="857143" y="3424717"/>
          <a:ext cx="591668" cy="591515"/>
        </a:xfrm>
        <a:prstGeom prst="halfFrame">
          <a:avLst>
            <a:gd name="adj1" fmla="val 25770"/>
            <a:gd name="adj2" fmla="val 25770"/>
          </a:avLst>
        </a:prstGeom>
        <a:solidFill>
          <a:schemeClr val="accent4">
            <a:hueOff val="2970198"/>
            <a:satOff val="-13705"/>
            <a:lumOff val="5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02CBCD-EF1C-4C57-96E9-735393B2A8A7}">
      <dsp:nvSpPr>
        <dsp:cNvPr id="0" name=""/>
        <dsp:cNvSpPr/>
      </dsp:nvSpPr>
      <dsp:spPr>
        <a:xfrm rot="10800000">
          <a:off x="3180450" y="3424640"/>
          <a:ext cx="591515" cy="591668"/>
        </a:xfrm>
        <a:prstGeom prst="halfFrame">
          <a:avLst>
            <a:gd name="adj1" fmla="val 25770"/>
            <a:gd name="adj2" fmla="val 25770"/>
          </a:avLst>
        </a:prstGeom>
        <a:solidFill>
          <a:srgbClr val="31D4B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03C39D-8436-4E34-8D4D-0ADBA1A504B3}">
      <dsp:nvSpPr>
        <dsp:cNvPr id="0" name=""/>
        <dsp:cNvSpPr/>
      </dsp:nvSpPr>
      <dsp:spPr>
        <a:xfrm>
          <a:off x="4222815" y="1489203"/>
          <a:ext cx="523160" cy="99058"/>
        </a:xfrm>
        <a:prstGeom prst="rect">
          <a:avLst/>
        </a:prstGeom>
        <a:solidFill>
          <a:schemeClr val="accent4">
            <a:tint val="50000"/>
            <a:hueOff val="11499901"/>
            <a:satOff val="-63047"/>
            <a:lumOff val="681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FBF80A-898A-46E9-AC38-9E016D3613A2}">
      <dsp:nvSpPr>
        <dsp:cNvPr id="0" name=""/>
        <dsp:cNvSpPr/>
      </dsp:nvSpPr>
      <dsp:spPr>
        <a:xfrm>
          <a:off x="5426220" y="2190695"/>
          <a:ext cx="2462993" cy="1521347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/>
        </a:p>
      </dsp:txBody>
      <dsp:txXfrm>
        <a:off x="5426220" y="2190695"/>
        <a:ext cx="2462993" cy="1521347"/>
      </dsp:txXfrm>
    </dsp:sp>
    <dsp:sp modelId="{B59345B4-2975-40D8-B2C5-4A2EC4B8ED79}">
      <dsp:nvSpPr>
        <dsp:cNvPr id="0" name=""/>
        <dsp:cNvSpPr/>
      </dsp:nvSpPr>
      <dsp:spPr>
        <a:xfrm>
          <a:off x="5208911" y="1973572"/>
          <a:ext cx="591515" cy="591668"/>
        </a:xfrm>
        <a:prstGeom prst="halfFrame">
          <a:avLst>
            <a:gd name="adj1" fmla="val 25770"/>
            <a:gd name="adj2" fmla="val 25770"/>
          </a:avLst>
        </a:prstGeom>
        <a:solidFill>
          <a:schemeClr val="accent4">
            <a:hueOff val="5940396"/>
            <a:satOff val="-27410"/>
            <a:lumOff val="100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0B6DBD-A3F7-40A2-B5D3-427461D30F09}">
      <dsp:nvSpPr>
        <dsp:cNvPr id="0" name=""/>
        <dsp:cNvSpPr/>
      </dsp:nvSpPr>
      <dsp:spPr>
        <a:xfrm rot="5400000">
          <a:off x="7532064" y="1973649"/>
          <a:ext cx="591668" cy="591515"/>
        </a:xfrm>
        <a:prstGeom prst="halfFrame">
          <a:avLst>
            <a:gd name="adj1" fmla="val 25770"/>
            <a:gd name="adj2" fmla="val 25770"/>
          </a:avLst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29A7D1-EB98-4172-A14F-410769426768}">
      <dsp:nvSpPr>
        <dsp:cNvPr id="0" name=""/>
        <dsp:cNvSpPr/>
      </dsp:nvSpPr>
      <dsp:spPr>
        <a:xfrm rot="16200000">
          <a:off x="5208834" y="3337872"/>
          <a:ext cx="591668" cy="591515"/>
        </a:xfrm>
        <a:prstGeom prst="halfFrame">
          <a:avLst>
            <a:gd name="adj1" fmla="val 25770"/>
            <a:gd name="adj2" fmla="val 25770"/>
          </a:avLst>
        </a:prstGeom>
        <a:solidFill>
          <a:srgbClr val="31D4B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D4E210-C433-4FF1-B878-F97FB4C54936}">
      <dsp:nvSpPr>
        <dsp:cNvPr id="0" name=""/>
        <dsp:cNvSpPr/>
      </dsp:nvSpPr>
      <dsp:spPr>
        <a:xfrm rot="10800000">
          <a:off x="7532141" y="3337795"/>
          <a:ext cx="591515" cy="591668"/>
        </a:xfrm>
        <a:prstGeom prst="halfFrame">
          <a:avLst>
            <a:gd name="adj1" fmla="val 25770"/>
            <a:gd name="adj2" fmla="val 25770"/>
          </a:avLst>
        </a:prstGeom>
        <a:solidFill>
          <a:srgbClr val="20E51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FramedTextPicture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grDir" val="tL"/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rot="90" type="halfFrame" r:blip="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rot="270" type="halfFrame" r:blip="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rot="180" type="halfFrame" r:blip="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2DAC16-1B9E-4F22-BE76-203FBFBB2F22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8DA10E-4035-4D86-B1BF-C6C53B4A2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589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DFFC-DF46-4BDF-B7EA-0EB3B1800C89}" type="datetimeFigureOut">
              <a:rPr lang="fa-IR" smtClean="0"/>
              <a:t>16/11/1446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3BCE9-0C14-4DE4-B24B-1B340387FE9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53676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DFFC-DF46-4BDF-B7EA-0EB3B1800C89}" type="datetimeFigureOut">
              <a:rPr lang="fa-IR" smtClean="0"/>
              <a:t>16/11/1446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3BCE9-0C14-4DE4-B24B-1B340387FE9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9484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DFFC-DF46-4BDF-B7EA-0EB3B1800C89}" type="datetimeFigureOut">
              <a:rPr lang="fa-IR" smtClean="0"/>
              <a:t>16/11/1446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3BCE9-0C14-4DE4-B24B-1B340387FE9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588825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DFFC-DF46-4BDF-B7EA-0EB3B1800C89}" type="datetimeFigureOut">
              <a:rPr lang="fa-IR" smtClean="0"/>
              <a:t>16/11/1446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3BCE9-0C14-4DE4-B24B-1B340387FE9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94212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DFFC-DF46-4BDF-B7EA-0EB3B1800C89}" type="datetimeFigureOut">
              <a:rPr lang="fa-IR" smtClean="0"/>
              <a:t>16/11/1446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3BCE9-0C14-4DE4-B24B-1B340387FE9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64003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DFFC-DF46-4BDF-B7EA-0EB3B1800C89}" type="datetimeFigureOut">
              <a:rPr lang="fa-IR" smtClean="0"/>
              <a:t>16/11/1446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3BCE9-0C14-4DE4-B24B-1B340387FE9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48066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DFFC-DF46-4BDF-B7EA-0EB3B1800C89}" type="datetimeFigureOut">
              <a:rPr lang="fa-IR" smtClean="0"/>
              <a:t>16/11/1446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3BCE9-0C14-4DE4-B24B-1B340387FE9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67559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DFFC-DF46-4BDF-B7EA-0EB3B1800C89}" type="datetimeFigureOut">
              <a:rPr lang="fa-IR" smtClean="0"/>
              <a:t>16/11/1446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3BCE9-0C14-4DE4-B24B-1B340387FE9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41654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DFFC-DF46-4BDF-B7EA-0EB3B1800C89}" type="datetimeFigureOut">
              <a:rPr lang="fa-IR" smtClean="0"/>
              <a:t>16/11/1446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3BCE9-0C14-4DE4-B24B-1B340387FE9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19756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DFFC-DF46-4BDF-B7EA-0EB3B1800C89}" type="datetimeFigureOut">
              <a:rPr lang="fa-IR" smtClean="0"/>
              <a:t>16/11/1446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3BCE9-0C14-4DE4-B24B-1B340387FE9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51283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DFFC-DF46-4BDF-B7EA-0EB3B1800C89}" type="datetimeFigureOut">
              <a:rPr lang="fa-IR" smtClean="0"/>
              <a:t>16/11/1446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3BCE9-0C14-4DE4-B24B-1B340387FE9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16038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11DFFC-DF46-4BDF-B7EA-0EB3B1800C89}" type="datetimeFigureOut">
              <a:rPr lang="fa-IR" smtClean="0"/>
              <a:t>16/11/1446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03BCE9-0C14-4DE4-B24B-1B340387FE9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71751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491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6480" y="399010"/>
            <a:ext cx="4633362" cy="1205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9730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12465" y="287127"/>
            <a:ext cx="4038285" cy="5478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Mitra" panose="00000400000000000000" pitchFamily="2" charset="-78"/>
              </a:rPr>
              <a:t>وَ مِن شَرِّ غاسِقٍ إِذا وَقَبَ (3)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896656" y="1196501"/>
            <a:ext cx="1121946" cy="1173805"/>
          </a:xfrm>
          <a:prstGeom prst="rect">
            <a:avLst/>
          </a:prstGeom>
          <a:solidFill>
            <a:srgbClr val="44B874"/>
          </a:solidFill>
          <a:ln>
            <a:solidFill>
              <a:srgbClr val="44B87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sz="2000" b="1" dirty="0">
                <a:solidFill>
                  <a:schemeClr val="tx1"/>
                </a:solidFill>
                <a:cs typeface="B Mitra" panose="00000400000000000000" pitchFamily="2" charset="-78"/>
              </a:rPr>
              <a:t>غسق</a:t>
            </a:r>
          </a:p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sz="2000" b="1" dirty="0">
                <a:solidFill>
                  <a:schemeClr val="tx1"/>
                </a:solidFill>
                <a:cs typeface="B Mitra" panose="00000400000000000000" pitchFamily="2" charset="-78"/>
              </a:rPr>
              <a:t>(غاسق)</a:t>
            </a:r>
          </a:p>
        </p:txBody>
      </p:sp>
      <p:sp>
        <p:nvSpPr>
          <p:cNvPr id="4" name="Rectangle 3"/>
          <p:cNvSpPr/>
          <p:nvPr/>
        </p:nvSpPr>
        <p:spPr>
          <a:xfrm>
            <a:off x="7673435" y="1190806"/>
            <a:ext cx="3033516" cy="1205442"/>
          </a:xfrm>
          <a:prstGeom prst="rect">
            <a:avLst/>
          </a:prstGeom>
          <a:solidFill>
            <a:srgbClr val="44B874"/>
          </a:solidFill>
          <a:ln>
            <a:solidFill>
              <a:srgbClr val="44B87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  <a:spcAft>
                <a:spcPts val="0"/>
              </a:spcAft>
            </a:pPr>
            <a:r>
              <a:rPr lang="fa-IR" sz="2000" dirty="0">
                <a:solidFill>
                  <a:schemeClr val="tx1"/>
                </a:solidFill>
                <a:cs typeface="B Mitra" panose="00000400000000000000" pitchFamily="2" charset="-78"/>
              </a:rPr>
              <a:t>هو الظلمة النازلة المحيطة، سواء كانت في مادّىّ أو معنوىّ.</a:t>
            </a:r>
          </a:p>
        </p:txBody>
      </p:sp>
      <p:sp>
        <p:nvSpPr>
          <p:cNvPr id="5" name="Rectangle 4"/>
          <p:cNvSpPr/>
          <p:nvPr/>
        </p:nvSpPr>
        <p:spPr>
          <a:xfrm>
            <a:off x="622570" y="1187563"/>
            <a:ext cx="6986082" cy="1205442"/>
          </a:xfrm>
          <a:prstGeom prst="rect">
            <a:avLst/>
          </a:prstGeom>
          <a:solidFill>
            <a:srgbClr val="44B874"/>
          </a:solidFill>
          <a:ln>
            <a:solidFill>
              <a:srgbClr val="44B87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  <a:spcAft>
                <a:spcPts val="0"/>
              </a:spcAft>
            </a:pPr>
            <a:r>
              <a:rPr lang="fa-IR" sz="2000" dirty="0">
                <a:solidFill>
                  <a:schemeClr val="tx1"/>
                </a:solidFill>
                <a:cs typeface="B Mitra" panose="00000400000000000000" pitchFamily="2" charset="-78"/>
              </a:rPr>
              <a:t>به معناي ظلمتي است که در محيط فرو مي​آيد و بر آن مسلط مي​شود.</a:t>
            </a:r>
          </a:p>
        </p:txBody>
      </p:sp>
      <p:sp>
        <p:nvSpPr>
          <p:cNvPr id="6" name="Rectangle 5"/>
          <p:cNvSpPr/>
          <p:nvPr/>
        </p:nvSpPr>
        <p:spPr>
          <a:xfrm>
            <a:off x="10896656" y="2507573"/>
            <a:ext cx="1121946" cy="1215958"/>
          </a:xfrm>
          <a:prstGeom prst="rect">
            <a:avLst/>
          </a:prstGeom>
          <a:solidFill>
            <a:srgbClr val="44B874"/>
          </a:solidFill>
          <a:ln>
            <a:solidFill>
              <a:srgbClr val="44B87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sz="2000" b="1" dirty="0">
                <a:solidFill>
                  <a:schemeClr val="tx1"/>
                </a:solidFill>
                <a:cs typeface="B Mitra" panose="00000400000000000000" pitchFamily="2" charset="-78"/>
              </a:rPr>
              <a:t>وقب</a:t>
            </a:r>
          </a:p>
        </p:txBody>
      </p:sp>
      <p:sp>
        <p:nvSpPr>
          <p:cNvPr id="7" name="Rectangle 6"/>
          <p:cNvSpPr/>
          <p:nvPr/>
        </p:nvSpPr>
        <p:spPr>
          <a:xfrm>
            <a:off x="7684400" y="2534844"/>
            <a:ext cx="3033516" cy="1205442"/>
          </a:xfrm>
          <a:prstGeom prst="rect">
            <a:avLst/>
          </a:prstGeom>
          <a:solidFill>
            <a:srgbClr val="44B874"/>
          </a:solidFill>
          <a:ln>
            <a:solidFill>
              <a:srgbClr val="44B87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  <a:spcAft>
                <a:spcPts val="0"/>
              </a:spcAft>
            </a:pPr>
            <a:r>
              <a:rPr lang="fa-IR" sz="2000" dirty="0">
                <a:solidFill>
                  <a:schemeClr val="tx1"/>
                </a:solidFill>
                <a:cs typeface="B Mitra" panose="00000400000000000000" pitchFamily="2" charset="-78"/>
              </a:rPr>
              <a:t>هو دخول شي‏ء في محل‏</a:t>
            </a:r>
            <a:r>
              <a:rPr lang="fa-IR" sz="1900" dirty="0">
                <a:solidFill>
                  <a:schemeClr val="tx1"/>
                </a:solidFill>
                <a:cs typeface="B Mitra" panose="00000400000000000000" pitchFamily="2" charset="-78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622570" y="2552678"/>
            <a:ext cx="6986082" cy="1205442"/>
          </a:xfrm>
          <a:prstGeom prst="rect">
            <a:avLst/>
          </a:prstGeom>
          <a:solidFill>
            <a:srgbClr val="44B874"/>
          </a:solidFill>
          <a:ln>
            <a:solidFill>
              <a:srgbClr val="44B87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  <a:spcAft>
                <a:spcPts val="0"/>
              </a:spcAft>
            </a:pPr>
            <a:r>
              <a:rPr lang="fa-IR" sz="2000" dirty="0">
                <a:solidFill>
                  <a:schemeClr val="tx1"/>
                </a:solidFill>
                <a:cs typeface="B Mitra" panose="00000400000000000000" pitchFamily="2" charset="-78"/>
              </a:rPr>
              <a:t>داخل شدن در محلي را گويند.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5" t="62580" r="32188" b="11949"/>
          <a:stretch/>
        </p:blipFill>
        <p:spPr>
          <a:xfrm>
            <a:off x="4224529" y="3838575"/>
            <a:ext cx="2023872" cy="3019425"/>
          </a:xfrm>
          <a:prstGeom prst="rect">
            <a:avLst/>
          </a:prstGeom>
          <a:solidFill>
            <a:schemeClr val="tx2">
              <a:alpha val="25000"/>
            </a:schemeClr>
          </a:solidFill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5" t="62580" r="32188" b="11949"/>
          <a:stretch/>
        </p:blipFill>
        <p:spPr>
          <a:xfrm flipV="1">
            <a:off x="6205729" y="3838575"/>
            <a:ext cx="2023872" cy="3019425"/>
          </a:xfrm>
          <a:prstGeom prst="rect">
            <a:avLst/>
          </a:prstGeom>
          <a:solidFill>
            <a:schemeClr val="tx2">
              <a:alpha val="25000"/>
            </a:schemeClr>
          </a:solidFill>
        </p:spPr>
      </p:pic>
      <p:cxnSp>
        <p:nvCxnSpPr>
          <p:cNvPr id="18" name="Straight Connector 17"/>
          <p:cNvCxnSpPr/>
          <p:nvPr/>
        </p:nvCxnSpPr>
        <p:spPr>
          <a:xfrm flipH="1">
            <a:off x="7675123" y="875490"/>
            <a:ext cx="3832699" cy="19455"/>
          </a:xfrm>
          <a:prstGeom prst="line">
            <a:avLst/>
          </a:prstGeom>
          <a:ln w="76200">
            <a:solidFill>
              <a:srgbClr val="44B87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4"/>
          <p:cNvSpPr/>
          <p:nvPr/>
        </p:nvSpPr>
        <p:spPr>
          <a:xfrm>
            <a:off x="3816506" y="434832"/>
            <a:ext cx="3488946" cy="34629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15053" tIns="0" rIns="215053" bIns="0" numCol="1" spcCol="1270" anchor="ctr" anchorCtr="0">
            <a:noAutofit/>
          </a:bodyPr>
          <a:lstStyle/>
          <a:p>
            <a:pPr lvl="0" algn="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261788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40192" y="287127"/>
            <a:ext cx="43957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rtl="1"/>
            <a:r>
              <a:rPr lang="fa-IR" sz="3200" b="1" dirty="0">
                <a:cs typeface="B Mitra" panose="00000400000000000000" pitchFamily="2" charset="-78"/>
              </a:rPr>
              <a:t>وَ مِن شَرِّ النَّفَّاثاتِ فِي العُقَدِ (4)</a:t>
            </a:r>
          </a:p>
        </p:txBody>
      </p:sp>
      <p:sp>
        <p:nvSpPr>
          <p:cNvPr id="3" name="Rectangle 2"/>
          <p:cNvSpPr/>
          <p:nvPr/>
        </p:nvSpPr>
        <p:spPr>
          <a:xfrm>
            <a:off x="10896656" y="1196501"/>
            <a:ext cx="1121946" cy="1173805"/>
          </a:xfrm>
          <a:prstGeom prst="rect">
            <a:avLst/>
          </a:prstGeom>
          <a:solidFill>
            <a:srgbClr val="46B24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sz="2000" b="1" dirty="0">
                <a:solidFill>
                  <a:schemeClr val="tx1"/>
                </a:solidFill>
                <a:cs typeface="B Mitra" panose="00000400000000000000" pitchFamily="2" charset="-78"/>
              </a:rPr>
              <a:t>نفث</a:t>
            </a:r>
          </a:p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sz="2000" b="1" dirty="0">
                <a:solidFill>
                  <a:schemeClr val="tx1"/>
                </a:solidFill>
                <a:cs typeface="B Mitra" panose="00000400000000000000" pitchFamily="2" charset="-78"/>
              </a:rPr>
              <a:t>(نفّاث)</a:t>
            </a:r>
          </a:p>
        </p:txBody>
      </p:sp>
      <p:sp>
        <p:nvSpPr>
          <p:cNvPr id="4" name="Rectangle 3"/>
          <p:cNvSpPr/>
          <p:nvPr/>
        </p:nvSpPr>
        <p:spPr>
          <a:xfrm>
            <a:off x="7673435" y="1190806"/>
            <a:ext cx="3033516" cy="1205442"/>
          </a:xfrm>
          <a:prstGeom prst="rect">
            <a:avLst/>
          </a:prstGeom>
          <a:solidFill>
            <a:srgbClr val="46B24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  <a:spcAft>
                <a:spcPts val="0"/>
              </a:spcAft>
            </a:pPr>
            <a:r>
              <a:rPr lang="fa-IR" sz="2000" dirty="0">
                <a:solidFill>
                  <a:schemeClr val="tx1"/>
                </a:solidFill>
                <a:cs typeface="B Mitra" panose="00000400000000000000" pitchFamily="2" charset="-78"/>
              </a:rPr>
              <a:t>هو نفخ شديد من الفم فيه ريق قليل.</a:t>
            </a:r>
          </a:p>
          <a:p>
            <a:pPr algn="r" rtl="1">
              <a:lnSpc>
                <a:spcPct val="115000"/>
              </a:lnSpc>
              <a:spcAft>
                <a:spcPts val="0"/>
              </a:spcAft>
            </a:pPr>
            <a:r>
              <a:rPr lang="fa-IR" sz="2000" dirty="0">
                <a:solidFill>
                  <a:schemeClr val="tx1"/>
                </a:solidFill>
                <a:cs typeface="B Mitra" panose="00000400000000000000" pitchFamily="2" charset="-78"/>
              </a:rPr>
              <a:t>‏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2570" y="1187563"/>
            <a:ext cx="6986082" cy="1205442"/>
          </a:xfrm>
          <a:prstGeom prst="rect">
            <a:avLst/>
          </a:prstGeom>
          <a:solidFill>
            <a:srgbClr val="46B24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  <a:spcAft>
                <a:spcPts val="0"/>
              </a:spcAft>
            </a:pPr>
            <a:r>
              <a:rPr lang="fa-IR" sz="2000" dirty="0">
                <a:solidFill>
                  <a:schemeClr val="tx1"/>
                </a:solidFill>
                <a:cs typeface="B Mitra" panose="00000400000000000000" pitchFamily="2" charset="-78"/>
              </a:rPr>
              <a:t>از نفث به معناي دميدن شديدي است که از طریق دهان بوده و همراه آن کمی آب دهان نیز هست، مي​باشد.</a:t>
            </a:r>
          </a:p>
        </p:txBody>
      </p:sp>
      <p:sp>
        <p:nvSpPr>
          <p:cNvPr id="6" name="Rectangle 5"/>
          <p:cNvSpPr/>
          <p:nvPr/>
        </p:nvSpPr>
        <p:spPr>
          <a:xfrm>
            <a:off x="10896656" y="2507573"/>
            <a:ext cx="1121946" cy="1215958"/>
          </a:xfrm>
          <a:prstGeom prst="rect">
            <a:avLst/>
          </a:prstGeom>
          <a:solidFill>
            <a:srgbClr val="46B24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sz="2000" b="1" dirty="0">
                <a:solidFill>
                  <a:schemeClr val="tx1"/>
                </a:solidFill>
                <a:cs typeface="B Mitra" panose="00000400000000000000" pitchFamily="2" charset="-78"/>
              </a:rPr>
              <a:t>عقد</a:t>
            </a:r>
          </a:p>
        </p:txBody>
      </p:sp>
      <p:sp>
        <p:nvSpPr>
          <p:cNvPr id="7" name="Rectangle 6"/>
          <p:cNvSpPr/>
          <p:nvPr/>
        </p:nvSpPr>
        <p:spPr>
          <a:xfrm>
            <a:off x="7684400" y="2534844"/>
            <a:ext cx="3033516" cy="1205442"/>
          </a:xfrm>
          <a:prstGeom prst="rect">
            <a:avLst/>
          </a:prstGeom>
          <a:solidFill>
            <a:srgbClr val="46B24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  <a:spcAft>
                <a:spcPts val="0"/>
              </a:spcAft>
            </a:pPr>
            <a:r>
              <a:rPr lang="fa-IR" sz="2000" dirty="0">
                <a:solidFill>
                  <a:schemeClr val="tx1"/>
                </a:solidFill>
                <a:cs typeface="B Mitra" panose="00000400000000000000" pitchFamily="2" charset="-78"/>
              </a:rPr>
              <a:t>انضمام جزئين أو أجزاء و شدّها في نقطة معيّنة، و يقابله الحلّ و هو فكّ العقدة، ماديّا أو معنويّا.</a:t>
            </a:r>
          </a:p>
        </p:txBody>
      </p:sp>
      <p:sp>
        <p:nvSpPr>
          <p:cNvPr id="8" name="Rectangle 7"/>
          <p:cNvSpPr/>
          <p:nvPr/>
        </p:nvSpPr>
        <p:spPr>
          <a:xfrm>
            <a:off x="622570" y="2552678"/>
            <a:ext cx="6986082" cy="1205442"/>
          </a:xfrm>
          <a:prstGeom prst="rect">
            <a:avLst/>
          </a:prstGeom>
          <a:solidFill>
            <a:srgbClr val="46B24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  <a:spcAft>
                <a:spcPts val="0"/>
              </a:spcAft>
            </a:pPr>
            <a:r>
              <a:rPr lang="fa-IR" sz="2000" dirty="0">
                <a:solidFill>
                  <a:schemeClr val="tx1"/>
                </a:solidFill>
                <a:cs typeface="B Mitra" panose="00000400000000000000" pitchFamily="2" charset="-78"/>
              </a:rPr>
              <a:t>به معنای گره یا پیوستن دو یا چند جزء با هم و محکم کردن آنها در یک نقطه است و مقابل آن واژه «حلّ» است كه همان باز كردن گره مادي يا معنوي است.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5" t="62580" r="32188" b="11949"/>
          <a:stretch/>
        </p:blipFill>
        <p:spPr>
          <a:xfrm>
            <a:off x="4224529" y="3838575"/>
            <a:ext cx="2023872" cy="3019425"/>
          </a:xfrm>
          <a:prstGeom prst="rect">
            <a:avLst/>
          </a:prstGeom>
          <a:solidFill>
            <a:schemeClr val="tx2">
              <a:alpha val="25000"/>
            </a:schemeClr>
          </a:solidFill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5" t="62580" r="32188" b="11949"/>
          <a:stretch/>
        </p:blipFill>
        <p:spPr>
          <a:xfrm flipV="1">
            <a:off x="6205729" y="3838575"/>
            <a:ext cx="2023872" cy="3019425"/>
          </a:xfrm>
          <a:prstGeom prst="rect">
            <a:avLst/>
          </a:prstGeom>
          <a:solidFill>
            <a:schemeClr val="tx2">
              <a:alpha val="25000"/>
            </a:schemeClr>
          </a:solidFill>
        </p:spPr>
      </p:pic>
      <p:cxnSp>
        <p:nvCxnSpPr>
          <p:cNvPr id="18" name="Straight Connector 17"/>
          <p:cNvCxnSpPr/>
          <p:nvPr/>
        </p:nvCxnSpPr>
        <p:spPr>
          <a:xfrm flipH="1">
            <a:off x="7412477" y="875490"/>
            <a:ext cx="4095345" cy="19455"/>
          </a:xfrm>
          <a:prstGeom prst="line">
            <a:avLst/>
          </a:prstGeom>
          <a:ln w="76200">
            <a:solidFill>
              <a:srgbClr val="46B24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99677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04500" y="287127"/>
            <a:ext cx="40671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rtl="1"/>
            <a:r>
              <a:rPr lang="fa-IR" sz="3200" b="1" dirty="0">
                <a:cs typeface="B Mitra" panose="00000400000000000000" pitchFamily="2" charset="-78"/>
              </a:rPr>
              <a:t>وَ مِن شَرِّ حاسِدٍ إِذا حَسَدَ (5)</a:t>
            </a:r>
          </a:p>
        </p:txBody>
      </p:sp>
      <p:sp>
        <p:nvSpPr>
          <p:cNvPr id="3" name="Rectangle 2"/>
          <p:cNvSpPr/>
          <p:nvPr/>
        </p:nvSpPr>
        <p:spPr>
          <a:xfrm>
            <a:off x="10896656" y="1196501"/>
            <a:ext cx="1121946" cy="1173805"/>
          </a:xfrm>
          <a:prstGeom prst="rect">
            <a:avLst/>
          </a:prstGeom>
          <a:solidFill>
            <a:srgbClr val="70AD4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sz="2000" b="1" dirty="0">
                <a:solidFill>
                  <a:schemeClr val="tx1"/>
                </a:solidFill>
                <a:cs typeface="B Mitra" panose="00000400000000000000" pitchFamily="2" charset="-78"/>
              </a:rPr>
              <a:t>حسد</a:t>
            </a:r>
          </a:p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sz="2000" b="1" dirty="0">
                <a:solidFill>
                  <a:schemeClr val="tx1"/>
                </a:solidFill>
                <a:cs typeface="B Mitra" panose="00000400000000000000" pitchFamily="2" charset="-78"/>
              </a:rPr>
              <a:t>(حاسد)</a:t>
            </a:r>
          </a:p>
        </p:txBody>
      </p:sp>
      <p:sp>
        <p:nvSpPr>
          <p:cNvPr id="4" name="Rectangle 3"/>
          <p:cNvSpPr/>
          <p:nvPr/>
        </p:nvSpPr>
        <p:spPr>
          <a:xfrm>
            <a:off x="7673435" y="1190806"/>
            <a:ext cx="3033516" cy="1205442"/>
          </a:xfrm>
          <a:prstGeom prst="rect">
            <a:avLst/>
          </a:prstGeom>
          <a:solidFill>
            <a:srgbClr val="70AD4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  <a:spcAft>
                <a:spcPts val="0"/>
              </a:spcAft>
            </a:pPr>
            <a:endParaRPr lang="fa-IR" sz="2000" dirty="0">
              <a:solidFill>
                <a:schemeClr val="tx1"/>
              </a:solidFill>
              <a:cs typeface="B Mitra" panose="00000400000000000000" pitchFamily="2" charset="-78"/>
            </a:endParaRPr>
          </a:p>
          <a:p>
            <a:pPr algn="r" rtl="1">
              <a:lnSpc>
                <a:spcPct val="115000"/>
              </a:lnSpc>
              <a:spcAft>
                <a:spcPts val="0"/>
              </a:spcAft>
            </a:pPr>
            <a:r>
              <a:rPr lang="fa-IR" sz="2000" dirty="0">
                <a:solidFill>
                  <a:schemeClr val="tx1"/>
                </a:solidFill>
                <a:cs typeface="B Mitra" panose="00000400000000000000" pitchFamily="2" charset="-78"/>
              </a:rPr>
              <a:t>أنّ الحسد من الصفات الذميمة، و يوجب التعب الشديد في نفسه دائما، و هو يطلب زوال النعمة و التضرّر لصاحب النعمة.</a:t>
            </a:r>
          </a:p>
          <a:p>
            <a:pPr algn="r" rtl="1">
              <a:lnSpc>
                <a:spcPct val="115000"/>
              </a:lnSpc>
              <a:spcAft>
                <a:spcPts val="0"/>
              </a:spcAft>
            </a:pPr>
            <a:r>
              <a:rPr lang="fa-IR" sz="2000" dirty="0">
                <a:solidFill>
                  <a:schemeClr val="tx1"/>
                </a:solidFill>
                <a:cs typeface="B Mitra" panose="00000400000000000000" pitchFamily="2" charset="-78"/>
              </a:rPr>
              <a:t>‏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2570" y="1187563"/>
            <a:ext cx="6986082" cy="1205442"/>
          </a:xfrm>
          <a:prstGeom prst="rect">
            <a:avLst/>
          </a:prstGeom>
          <a:solidFill>
            <a:srgbClr val="70AD4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  <a:spcAft>
                <a:spcPts val="0"/>
              </a:spcAft>
            </a:pPr>
            <a:r>
              <a:rPr lang="fa-IR" sz="2000" dirty="0">
                <a:solidFill>
                  <a:schemeClr val="tx1"/>
                </a:solidFill>
                <a:cs typeface="B Mitra" panose="00000400000000000000" pitchFamily="2" charset="-78"/>
              </a:rPr>
              <a:t>حسد از صفات ناپسند است که سختي شديدي را در نفس انسان ايجاد مي​کند و همواره نعمتي را از صاحب نعمت گرفته شده و به صاحب نعمت ضرر مي‌رساند.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5" t="62580" r="32188" b="11949"/>
          <a:stretch/>
        </p:blipFill>
        <p:spPr>
          <a:xfrm>
            <a:off x="4224529" y="3838575"/>
            <a:ext cx="2023872" cy="3019425"/>
          </a:xfrm>
          <a:prstGeom prst="rect">
            <a:avLst/>
          </a:prstGeom>
          <a:solidFill>
            <a:schemeClr val="tx2">
              <a:alpha val="25000"/>
            </a:schemeClr>
          </a:solidFill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5" t="62580" r="32188" b="11949"/>
          <a:stretch/>
        </p:blipFill>
        <p:spPr>
          <a:xfrm flipV="1">
            <a:off x="6205729" y="3838575"/>
            <a:ext cx="2023872" cy="3019425"/>
          </a:xfrm>
          <a:prstGeom prst="rect">
            <a:avLst/>
          </a:prstGeom>
          <a:solidFill>
            <a:schemeClr val="tx2">
              <a:alpha val="25000"/>
            </a:schemeClr>
          </a:solidFill>
        </p:spPr>
      </p:pic>
      <p:cxnSp>
        <p:nvCxnSpPr>
          <p:cNvPr id="18" name="Straight Connector 17"/>
          <p:cNvCxnSpPr/>
          <p:nvPr/>
        </p:nvCxnSpPr>
        <p:spPr>
          <a:xfrm flipH="1">
            <a:off x="7383294" y="865762"/>
            <a:ext cx="4095345" cy="19455"/>
          </a:xfrm>
          <a:prstGeom prst="line">
            <a:avLst/>
          </a:prstGeom>
          <a:ln w="76200">
            <a:solidFill>
              <a:srgbClr val="70AD4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31756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93CFE69-79B0-440B-949E-DA17AD834A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527073" y="0"/>
            <a:ext cx="4204707" cy="6858000"/>
          </a:xfrm>
          <a:prstGeom prst="rect">
            <a:avLst/>
          </a:prstGeom>
          <a:solidFill>
            <a:srgbClr val="D47B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3753AF9-461F-4049-BB9D-621E76A514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933798" y="4776439"/>
            <a:ext cx="3571782" cy="0"/>
          </a:xfrm>
          <a:prstGeom prst="line">
            <a:avLst/>
          </a:prstGeom>
          <a:ln w="38100">
            <a:gradFill>
              <a:gsLst>
                <a:gs pos="0">
                  <a:schemeClr val="accent1"/>
                </a:gs>
                <a:gs pos="51300">
                  <a:schemeClr val="tx1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7638586" y="3182321"/>
            <a:ext cx="4034806" cy="156966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wrap="square">
            <a:spAutoFit/>
          </a:bodyPr>
          <a:lstStyle/>
          <a:p>
            <a:pPr algn="r" rtl="1"/>
            <a:r>
              <a:rPr lang="fa-IR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مرحله اول: </a:t>
            </a:r>
          </a:p>
          <a:p>
            <a:pPr algn="ctr" rtl="1"/>
            <a:r>
              <a:rPr lang="fa-IR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تفكر حول واژگان سوره </a:t>
            </a:r>
            <a:endParaRPr lang="en-US" sz="4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be Arabic" panose="02040503050201020203" pitchFamily="18" charset="-78"/>
              <a:ea typeface="Calibri" panose="020F0502020204030204" pitchFamily="34" charset="0"/>
              <a:cs typeface="Adobe Arabic" panose="02040503050201020203" pitchFamily="18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707172" y="4906536"/>
            <a:ext cx="3866763" cy="12249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lnSpc>
                <a:spcPct val="115000"/>
              </a:lnSpc>
              <a:spcAft>
                <a:spcPts val="0"/>
              </a:spcAft>
            </a:pPr>
            <a:r>
              <a:rPr lang="fa-IR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MA_Mitra"/>
                <a:ea typeface="Calibri" panose="020F0502020204030204" pitchFamily="34" charset="0"/>
                <a:cs typeface="B Lotus" panose="00000400000000000000" pitchFamily="2" charset="-78"/>
              </a:rPr>
              <a:t>ب.</a:t>
            </a:r>
          </a:p>
          <a:p>
            <a:pPr algn="r" rtl="1">
              <a:lnSpc>
                <a:spcPct val="115000"/>
              </a:lnSpc>
              <a:spcAft>
                <a:spcPts val="0"/>
              </a:spcAft>
            </a:pPr>
            <a:r>
              <a:rPr lang="fa-I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MA_Mitra"/>
                <a:ea typeface="Calibri" panose="020F0502020204030204" pitchFamily="34" charset="0"/>
                <a:cs typeface="B Lotus" panose="00000400000000000000" pitchFamily="2" charset="-78"/>
              </a:rPr>
              <a:t> </a:t>
            </a:r>
            <a:r>
              <a:rPr lang="fa-IR" sz="2800" b="1" dirty="0">
                <a:gradFill>
                  <a:gsLst>
                    <a:gs pos="2000">
                      <a:srgbClr val="002060"/>
                    </a:gs>
                    <a:gs pos="61000">
                      <a:srgbClr val="117F76"/>
                    </a:gs>
                    <a:gs pos="96000">
                      <a:srgbClr val="002060"/>
                    </a:gs>
                  </a:gsLst>
                  <a:lin ang="0" scaled="0"/>
                </a:gradFill>
              </a:rPr>
              <a:t>تصویر سازی </a:t>
            </a:r>
            <a:r>
              <a:rPr lang="fa-IR" sz="2800" b="1" dirty="0"/>
              <a:t>از واژگان سوره</a:t>
            </a:r>
            <a:endParaRPr lang="en-US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126273" y="2553630"/>
            <a:ext cx="64565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3200" dirty="0"/>
              <a:t>برای تصویر سازی از واژگان، </a:t>
            </a:r>
          </a:p>
          <a:p>
            <a:pPr algn="ctr"/>
            <a:r>
              <a:rPr lang="fa-IR" sz="3200" dirty="0"/>
              <a:t>مصادیقی که از آنها </a:t>
            </a:r>
          </a:p>
          <a:p>
            <a:pPr algn="ctr"/>
            <a:r>
              <a:rPr lang="fa-IR" sz="3200" dirty="0"/>
              <a:t>در کتاب های لغت آمده بسیار راه گشاست.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363251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93CFE69-79B0-440B-949E-DA17AD834A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527073" y="0"/>
            <a:ext cx="4204707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3753AF9-461F-4049-BB9D-621E76A514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933798" y="4776439"/>
            <a:ext cx="3571782" cy="0"/>
          </a:xfrm>
          <a:prstGeom prst="line">
            <a:avLst/>
          </a:prstGeom>
          <a:ln w="38100">
            <a:gradFill>
              <a:gsLst>
                <a:gs pos="0">
                  <a:srgbClr val="00B050"/>
                </a:gs>
                <a:gs pos="51300">
                  <a:schemeClr val="accent2">
                    <a:lumMod val="60000"/>
                    <a:lumOff val="40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7638586" y="3182321"/>
            <a:ext cx="4034806" cy="156966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wrap="square">
            <a:spAutoFit/>
          </a:bodyPr>
          <a:lstStyle/>
          <a:p>
            <a:pPr algn="r" rtl="1"/>
            <a:r>
              <a:rPr lang="fa-IR" sz="48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مرحله اول: </a:t>
            </a:r>
          </a:p>
          <a:p>
            <a:pPr algn="ctr" rtl="1"/>
            <a:r>
              <a:rPr lang="fa-IR" sz="48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تفكر حول واژگان سوره </a:t>
            </a:r>
            <a:endParaRPr lang="en-US" sz="4800" b="1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be Arabic" panose="02040503050201020203" pitchFamily="18" charset="-78"/>
              <a:ea typeface="Calibri" panose="020F0502020204030204" pitchFamily="34" charset="0"/>
              <a:cs typeface="Adobe Arabic" panose="02040503050201020203" pitchFamily="18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428522" y="4906536"/>
            <a:ext cx="3145413" cy="12249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lnSpc>
                <a:spcPct val="115000"/>
              </a:lnSpc>
              <a:spcAft>
                <a:spcPts val="0"/>
              </a:spcAft>
            </a:pPr>
            <a:r>
              <a:rPr lang="fa-IR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MA_Mitra"/>
                <a:ea typeface="Calibri" panose="020F0502020204030204" pitchFamily="34" charset="0"/>
                <a:cs typeface="B Lotus" panose="00000400000000000000" pitchFamily="2" charset="-78"/>
              </a:rPr>
              <a:t>ج.</a:t>
            </a:r>
          </a:p>
          <a:p>
            <a:pPr algn="r" rtl="1">
              <a:lnSpc>
                <a:spcPct val="115000"/>
              </a:lnSpc>
              <a:spcAft>
                <a:spcPts val="0"/>
              </a:spcAft>
            </a:pPr>
            <a:r>
              <a:rPr lang="fa-IR" sz="3200" b="1" dirty="0">
                <a:ln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75000"/>
                        </a:schemeClr>
                      </a:gs>
                      <a:gs pos="100000">
                        <a:schemeClr val="accent6">
                          <a:lumMod val="75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MA_Mitra"/>
                <a:ea typeface="Calibri" panose="020F0502020204030204" pitchFamily="34" charset="0"/>
                <a:cs typeface="B Lotus" panose="00000400000000000000" pitchFamily="2" charset="-78"/>
              </a:rPr>
              <a:t> </a:t>
            </a:r>
            <a:r>
              <a:rPr lang="fa-IR" sz="2800" b="1" dirty="0">
                <a:ln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77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75000"/>
                        </a:schemeClr>
                      </a:gs>
                      <a:gs pos="100000">
                        <a:schemeClr val="accent6">
                          <a:lumMod val="75000"/>
                        </a:schemeClr>
                      </a:gs>
                    </a:gsLst>
                    <a:lin ang="5400000" scaled="1"/>
                  </a:gradFill>
                </a:ln>
                <a:gradFill>
                  <a:gsLst>
                    <a:gs pos="24000">
                      <a:schemeClr val="accent2">
                        <a:lumMod val="75000"/>
                      </a:schemeClr>
                    </a:gs>
                    <a:gs pos="81000">
                      <a:schemeClr val="accent2">
                        <a:lumMod val="60000"/>
                        <a:lumOff val="40000"/>
                      </a:schemeClr>
                    </a:gs>
                    <a:gs pos="94000">
                      <a:schemeClr val="accent6">
                        <a:lumMod val="75000"/>
                      </a:schemeClr>
                    </a:gs>
                  </a:gsLst>
                  <a:lin ang="0" scaled="0"/>
                </a:gradFill>
              </a:rPr>
              <a:t>ارتباط</a:t>
            </a:r>
            <a:r>
              <a:rPr lang="fa-IR" sz="2800" b="1" dirty="0">
                <a:ln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77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75000"/>
                        </a:schemeClr>
                      </a:gs>
                      <a:gs pos="100000">
                        <a:schemeClr val="accent6">
                          <a:lumMod val="75000"/>
                        </a:schemeClr>
                      </a:gs>
                    </a:gsLst>
                    <a:lin ang="5400000" scaled="1"/>
                  </a:gradFill>
                </a:ln>
                <a:gradFill>
                  <a:gsLst>
                    <a:gs pos="24000">
                      <a:schemeClr val="accent2">
                        <a:lumMod val="20000"/>
                        <a:lumOff val="80000"/>
                      </a:schemeClr>
                    </a:gs>
                    <a:gs pos="81000">
                      <a:schemeClr val="accent2">
                        <a:lumMod val="60000"/>
                        <a:lumOff val="40000"/>
                      </a:schemeClr>
                    </a:gs>
                    <a:gs pos="94000">
                      <a:schemeClr val="accent6">
                        <a:lumMod val="75000"/>
                      </a:schemeClr>
                    </a:gs>
                  </a:gsLst>
                  <a:lin ang="0" scaled="0"/>
                </a:gradFill>
              </a:rPr>
              <a:t> </a:t>
            </a:r>
            <a:r>
              <a:rPr lang="fa-IR" sz="2800" b="1" dirty="0"/>
              <a:t>بین واژگان سوره</a:t>
            </a:r>
            <a:endParaRPr lang="en-US" sz="2800" b="1" dirty="0"/>
          </a:p>
        </p:txBody>
      </p:sp>
      <p:sp>
        <p:nvSpPr>
          <p:cNvPr id="3" name="Rectangle 2"/>
          <p:cNvSpPr/>
          <p:nvPr/>
        </p:nvSpPr>
        <p:spPr>
          <a:xfrm>
            <a:off x="836342" y="2253877"/>
            <a:ext cx="645655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a-IR" sz="3200" dirty="0">
                <a:solidFill>
                  <a:prstClr val="black"/>
                </a:solidFill>
              </a:rPr>
              <a:t>برای به دست آوردن ارتباط واژگان درسوره، دانستن نقش آنها در جمله مهم است؛ </a:t>
            </a:r>
          </a:p>
          <a:p>
            <a:pPr lvl="0" algn="ctr"/>
            <a:r>
              <a:rPr lang="fa-IR" sz="3200" dirty="0">
                <a:solidFill>
                  <a:prstClr val="black"/>
                </a:solidFill>
              </a:rPr>
              <a:t>زیرا تاثیر و تاثر عناصر یک سوره </a:t>
            </a:r>
          </a:p>
          <a:p>
            <a:pPr lvl="0" algn="ctr"/>
            <a:r>
              <a:rPr lang="fa-IR" sz="3200" dirty="0">
                <a:solidFill>
                  <a:prstClr val="black"/>
                </a:solidFill>
              </a:rPr>
              <a:t>منوط به نقشی است که برای آنها </a:t>
            </a:r>
          </a:p>
          <a:p>
            <a:pPr lvl="0" algn="ctr"/>
            <a:r>
              <a:rPr lang="fa-IR" sz="3200" dirty="0">
                <a:solidFill>
                  <a:prstClr val="black"/>
                </a:solidFill>
              </a:rPr>
              <a:t>در سوره تعیین می شود.</a:t>
            </a:r>
            <a:endParaRPr lang="en-US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4800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275570" y="205740"/>
            <a:ext cx="1916430" cy="6549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491740" y="1040131"/>
            <a:ext cx="8801100" cy="4789170"/>
          </a:xfrm>
          <a:prstGeom prst="rect">
            <a:avLst/>
          </a:prstGeom>
          <a:solidFill>
            <a:srgbClr val="163A6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887742331"/>
              </p:ext>
            </p:extLst>
          </p:nvPr>
        </p:nvGraphicFramePr>
        <p:xfrm>
          <a:off x="2497563" y="119582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360626" y="3877278"/>
            <a:ext cx="1817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800" dirty="0">
                <a:solidFill>
                  <a:schemeClr val="bg1"/>
                </a:solidFill>
              </a:rPr>
              <a:t>اعراب سوره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43897" y="2429014"/>
            <a:ext cx="814039" cy="814039"/>
          </a:xfrm>
          <a:prstGeom prst="rect">
            <a:avLst/>
          </a:prstGeom>
          <a:solidFill>
            <a:srgbClr val="163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936130" y="1639138"/>
            <a:ext cx="3759362" cy="5559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>
              <a:lnSpc>
                <a:spcPct val="115000"/>
              </a:lnSpc>
            </a:pPr>
            <a:r>
              <a:rPr lang="fa-IR" sz="2800" b="1" dirty="0">
                <a:gradFill>
                  <a:gsLst>
                    <a:gs pos="2000">
                      <a:schemeClr val="accent1">
                        <a:lumMod val="20000"/>
                        <a:lumOff val="80000"/>
                      </a:schemeClr>
                    </a:gs>
                    <a:gs pos="61000">
                      <a:srgbClr val="117F76"/>
                    </a:gs>
                    <a:gs pos="96000">
                      <a:srgbClr val="FFFF00"/>
                    </a:gs>
                  </a:gsLst>
                  <a:lin ang="0" scaled="0"/>
                </a:gradFill>
              </a:rPr>
              <a:t>تصویر سازی </a:t>
            </a:r>
            <a:r>
              <a:rPr lang="fa-IR" sz="2800" b="1" dirty="0">
                <a:solidFill>
                  <a:schemeClr val="bg1"/>
                </a:solidFill>
              </a:rPr>
              <a:t>از واژگان سوره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9" name="Left Brace 8"/>
          <p:cNvSpPr/>
          <p:nvPr/>
        </p:nvSpPr>
        <p:spPr>
          <a:xfrm rot="5400000">
            <a:off x="6782728" y="593251"/>
            <a:ext cx="356839" cy="4404730"/>
          </a:xfrm>
          <a:prstGeom prst="leftBrace">
            <a:avLst/>
          </a:prstGeom>
          <a:noFill/>
          <a:ln w="38100" cap="flat" cmpd="sng" algn="ctr">
            <a:gradFill>
              <a:gsLst>
                <a:gs pos="32000">
                  <a:srgbClr val="FFC000"/>
                </a:gs>
                <a:gs pos="53000">
                  <a:srgbClr val="FFFF00"/>
                </a:gs>
                <a:gs pos="54000">
                  <a:srgbClr val="FFFF00"/>
                </a:gs>
                <a:gs pos="73000">
                  <a:schemeClr val="accent1"/>
                </a:gs>
              </a:gsLst>
              <a:lin ang="0" scaled="0"/>
            </a:gra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6060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4884235" y="0"/>
            <a:ext cx="6824546" cy="15388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r>
              <a:rPr lang="fa-I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مرحله دوم: گزاره نویسی</a:t>
            </a:r>
            <a:endParaRPr lang="en-US" sz="4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68893E2F-227D-4472-B59F-3DEBF46C0E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 bwMode="ltGray">
          <a:xfrm>
            <a:off x="7596142" y="1249041"/>
            <a:ext cx="4206240" cy="0"/>
          </a:xfrm>
          <a:prstGeom prst="line">
            <a:avLst/>
          </a:prstGeom>
          <a:noFill/>
          <a:ln w="38100" cap="flat" cmpd="sng" algn="ctr">
            <a:gradFill>
              <a:gsLst>
                <a:gs pos="0">
                  <a:srgbClr val="24919C"/>
                </a:gs>
                <a:gs pos="50000">
                  <a:srgbClr val="D47B69"/>
                </a:gs>
                <a:gs pos="100000">
                  <a:srgbClr val="7EB559"/>
                </a:gs>
              </a:gsLst>
              <a:lin ang="0" scaled="0"/>
            </a:gra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9942" y="1898960"/>
            <a:ext cx="5412058" cy="378816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237141" y="5263376"/>
            <a:ext cx="3880625" cy="401443"/>
          </a:xfrm>
          <a:prstGeom prst="rect">
            <a:avLst/>
          </a:prstGeom>
          <a:solidFill>
            <a:srgbClr val="010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304694" y="1895707"/>
            <a:ext cx="544551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r" rtl="1">
              <a:buFont typeface="Wingdings" panose="05000000000000000000" pitchFamily="2" charset="2"/>
              <a:buChar char="q"/>
            </a:pPr>
            <a:r>
              <a:rPr lang="fa-IR" sz="2400" dirty="0"/>
              <a:t>این مرحله ما را به تعقل نزدیک می کند.</a:t>
            </a:r>
          </a:p>
          <a:p>
            <a:pPr algn="r" rtl="1"/>
            <a:endParaRPr lang="fa-IR" sz="2400" dirty="0"/>
          </a:p>
          <a:p>
            <a:pPr marL="342900" indent="-342900" algn="r" rtl="1">
              <a:buFont typeface="Wingdings" panose="05000000000000000000" pitchFamily="2" charset="2"/>
              <a:buChar char="q"/>
            </a:pPr>
            <a:r>
              <a:rPr lang="fa-IR" sz="2400" dirty="0"/>
              <a:t>از هر جمله و کلمه و نیز از ارتباط میان جمله یا</a:t>
            </a:r>
            <a:br>
              <a:rPr lang="fa-IR" sz="2400" dirty="0"/>
            </a:br>
            <a:r>
              <a:rPr lang="fa-IR" sz="2400" dirty="0"/>
              <a:t> کلمه ای می توانیم گزاره هایی استخراج کنیم.</a:t>
            </a:r>
          </a:p>
          <a:p>
            <a:pPr algn="r" rtl="1"/>
            <a:endParaRPr lang="fa-IR" sz="2400" dirty="0"/>
          </a:p>
          <a:p>
            <a:pPr marL="342900" indent="-342900" algn="r" rtl="1">
              <a:buFont typeface="Wingdings" panose="05000000000000000000" pitchFamily="2" charset="2"/>
              <a:buChar char="q"/>
            </a:pPr>
            <a:r>
              <a:rPr lang="fa-IR" sz="2400" dirty="0"/>
              <a:t>منظور از گزاره، جملاتی با اسناد خبری است. </a:t>
            </a:r>
          </a:p>
          <a:p>
            <a:pPr algn="r" rtl="1"/>
            <a:endParaRPr lang="fa-IR" sz="2400" dirty="0"/>
          </a:p>
          <a:p>
            <a:pPr marL="342900" indent="-342900" algn="r" rtl="1">
              <a:buFont typeface="Wingdings" panose="05000000000000000000" pitchFamily="2" charset="2"/>
              <a:buChar char="q"/>
            </a:pPr>
            <a:r>
              <a:rPr lang="fa-IR" sz="2400" dirty="0"/>
              <a:t>گزاره های خبری در مورد هست و نیست ها خبر </a:t>
            </a:r>
            <a:br>
              <a:rPr lang="fa-IR" sz="2400" dirty="0"/>
            </a:br>
            <a:r>
              <a:rPr lang="fa-IR" sz="2400" dirty="0"/>
              <a:t>می دهند پس لازم است گزاره های سوره کاملا </a:t>
            </a:r>
            <a:br>
              <a:rPr lang="fa-IR" sz="2400" dirty="0"/>
            </a:br>
            <a:r>
              <a:rPr lang="fa-IR" sz="2400" dirty="0"/>
              <a:t>منطبق بر دلالت های ظاهری سوره باشد.</a:t>
            </a:r>
            <a:endParaRPr lang="en-US" sz="2400" dirty="0"/>
          </a:p>
        </p:txBody>
      </p:sp>
      <p:sp>
        <p:nvSpPr>
          <p:cNvPr id="18" name="Rectangle 17"/>
          <p:cNvSpPr/>
          <p:nvPr/>
        </p:nvSpPr>
        <p:spPr>
          <a:xfrm>
            <a:off x="7556810" y="4482792"/>
            <a:ext cx="3880625" cy="453482"/>
          </a:xfrm>
          <a:prstGeom prst="rect">
            <a:avLst/>
          </a:prstGeom>
          <a:solidFill>
            <a:srgbClr val="010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800" dirty="0">
                <a:ln>
                  <a:gradFill>
                    <a:gsLst>
                      <a:gs pos="17000">
                        <a:srgbClr val="FFFF00"/>
                      </a:gs>
                      <a:gs pos="55000">
                        <a:srgbClr val="DC9384"/>
                      </a:gs>
                      <a:gs pos="90000">
                        <a:schemeClr val="accent2">
                          <a:lumMod val="50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</a:rPr>
              <a:t>گزاره </a:t>
            </a:r>
            <a:r>
              <a:rPr lang="fa-IR" sz="2800" dirty="0">
                <a:ln>
                  <a:gradFill>
                    <a:gsLst>
                      <a:gs pos="0">
                        <a:srgbClr val="FFFF00"/>
                      </a:gs>
                      <a:gs pos="55000">
                        <a:srgbClr val="DC9384"/>
                      </a:gs>
                      <a:gs pos="70000">
                        <a:schemeClr val="accent2">
                          <a:lumMod val="50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</a:rPr>
              <a:t>های</a:t>
            </a:r>
            <a:r>
              <a:rPr lang="fa-IR" sz="2800" dirty="0">
                <a:ln>
                  <a:gradFill>
                    <a:gsLst>
                      <a:gs pos="17000">
                        <a:srgbClr val="FFFF00"/>
                      </a:gs>
                      <a:gs pos="55000">
                        <a:srgbClr val="DC9384"/>
                      </a:gs>
                      <a:gs pos="90000">
                        <a:schemeClr val="accent2">
                          <a:lumMod val="50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</a:rPr>
              <a:t> قرآنی </a:t>
            </a:r>
            <a:endParaRPr lang="en-US" sz="2800" dirty="0">
              <a:ln>
                <a:gradFill>
                  <a:gsLst>
                    <a:gs pos="17000">
                      <a:srgbClr val="FFFF00"/>
                    </a:gs>
                    <a:gs pos="55000">
                      <a:srgbClr val="DC9384"/>
                    </a:gs>
                    <a:gs pos="90000">
                      <a:schemeClr val="accent2">
                        <a:lumMod val="50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4A1D17"/>
              </a:clrFrom>
              <a:clrTo>
                <a:srgbClr val="4A1D17">
                  <a:alpha val="0"/>
                </a:srgbClr>
              </a:clrTo>
            </a:clrChange>
          </a:blip>
          <a:srcRect l="345" t="2335" r="80627" b="67780"/>
          <a:stretch/>
        </p:blipFill>
        <p:spPr>
          <a:xfrm>
            <a:off x="11121390" y="1890876"/>
            <a:ext cx="1070610" cy="82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6534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4884235" y="0"/>
            <a:ext cx="6824546" cy="15388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 rtl="1"/>
            <a:r>
              <a:rPr lang="fa-IR" sz="2800" b="1" dirty="0">
                <a:solidFill>
                  <a:srgbClr val="1B345A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B Nazanin" panose="00000400000000000000" pitchFamily="2" charset="-78"/>
              </a:rPr>
              <a:t>مرحله سوم: تدبر در سوره با نزديك شدن به غرض آن  </a:t>
            </a:r>
            <a:endParaRPr lang="en-US" sz="2800" b="1" dirty="0">
              <a:solidFill>
                <a:srgbClr val="1B345A"/>
              </a:solidFill>
              <a:latin typeface="Adobe Arabic" panose="02040503050201020203" pitchFamily="18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68893E2F-227D-4472-B59F-3DEBF46C0E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 bwMode="ltGray">
          <a:xfrm>
            <a:off x="5109421" y="1170981"/>
            <a:ext cx="6583680" cy="0"/>
          </a:xfrm>
          <a:prstGeom prst="line">
            <a:avLst/>
          </a:prstGeom>
          <a:noFill/>
          <a:ln w="38100" cap="flat" cmpd="sng" algn="ctr">
            <a:gradFill>
              <a:gsLst>
                <a:gs pos="0">
                  <a:srgbClr val="24919C"/>
                </a:gs>
                <a:gs pos="50000">
                  <a:srgbClr val="D47B69"/>
                </a:gs>
                <a:gs pos="100000">
                  <a:srgbClr val="7EB559"/>
                </a:gs>
              </a:gsLst>
              <a:lin ang="0" scaled="0"/>
            </a:gra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sp>
        <p:nvSpPr>
          <p:cNvPr id="2" name="TextBox 1"/>
          <p:cNvSpPr txBox="1"/>
          <p:nvPr/>
        </p:nvSpPr>
        <p:spPr>
          <a:xfrm>
            <a:off x="2876764" y="1777429"/>
            <a:ext cx="857892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2400" dirty="0">
                <a:cs typeface="B Nazanin" panose="00000400000000000000" pitchFamily="2" charset="-78"/>
              </a:rPr>
              <a:t>پاسخ به سوالات زیر در جمع بندی سوره با توجه به مطالب مطرح شده در درس:</a:t>
            </a:r>
          </a:p>
          <a:p>
            <a:pPr algn="r"/>
            <a:endParaRPr lang="fa-IR" sz="2400" dirty="0">
              <a:cs typeface="B Nazanin" panose="00000400000000000000" pitchFamily="2" charset="-78"/>
            </a:endParaRPr>
          </a:p>
          <a:p>
            <a:pPr algn="r"/>
            <a:r>
              <a:rPr lang="fa-IR" sz="2400" dirty="0">
                <a:cs typeface="B Nazanin" panose="00000400000000000000" pitchFamily="2" charset="-78"/>
              </a:rPr>
              <a:t>1- منظور از شر در سوره چیست؟</a:t>
            </a:r>
          </a:p>
          <a:p>
            <a:pPr algn="r"/>
            <a:r>
              <a:rPr lang="fa-IR" sz="2400" dirty="0">
                <a:cs typeface="B Nazanin" panose="00000400000000000000" pitchFamily="2" charset="-78"/>
              </a:rPr>
              <a:t>2- آیا شری که در سوره از آن سخن می گوید در خارج از انسان وجود دارد؟ چرا؟</a:t>
            </a:r>
          </a:p>
          <a:p>
            <a:pPr algn="r"/>
            <a:r>
              <a:rPr lang="fa-IR" sz="2400" dirty="0">
                <a:cs typeface="B Nazanin" panose="00000400000000000000" pitchFamily="2" charset="-78"/>
              </a:rPr>
              <a:t>3- ...</a:t>
            </a:r>
          </a:p>
          <a:p>
            <a:pPr algn="r"/>
            <a:r>
              <a:rPr lang="fa-IR" sz="2400" dirty="0">
                <a:cs typeface="B Nazanin" panose="00000400000000000000" pitchFamily="2" charset="-78"/>
              </a:rPr>
              <a:t>4- ...</a:t>
            </a:r>
          </a:p>
          <a:p>
            <a:pPr algn="r"/>
            <a:r>
              <a:rPr lang="fa-IR" sz="2400" dirty="0">
                <a:cs typeface="B Nazanin" panose="00000400000000000000" pitchFamily="2" charset="-78"/>
              </a:rPr>
              <a:t>.</a:t>
            </a:r>
          </a:p>
          <a:p>
            <a:pPr algn="r"/>
            <a:r>
              <a:rPr lang="fa-IR" sz="2400" dirty="0">
                <a:cs typeface="B Nazanin" panose="00000400000000000000" pitchFamily="2" charset="-78"/>
              </a:rPr>
              <a:t>.</a:t>
            </a:r>
          </a:p>
          <a:p>
            <a:pPr algn="r"/>
            <a:r>
              <a:rPr lang="fa-IR" sz="2400" dirty="0">
                <a:cs typeface="B Nazanin" panose="00000400000000000000" pitchFamily="2" charset="-78"/>
              </a:rPr>
              <a:t>.</a:t>
            </a:r>
            <a:endParaRPr lang="en-US" sz="24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462675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b="3071"/>
          <a:stretch/>
        </p:blipFill>
        <p:spPr>
          <a:xfrm>
            <a:off x="6274042" y="1570063"/>
            <a:ext cx="5825490" cy="4690110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4884235" y="0"/>
            <a:ext cx="6824546" cy="15388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r>
              <a:rPr lang="fa-I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مرحله چهارم: طهارت برای تدبر</a:t>
            </a:r>
            <a:endParaRPr lang="en-US" sz="4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68893E2F-227D-4472-B59F-3DEBF46C0E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 bwMode="ltGray">
          <a:xfrm>
            <a:off x="6581380" y="1260193"/>
            <a:ext cx="5120640" cy="0"/>
          </a:xfrm>
          <a:prstGeom prst="line">
            <a:avLst/>
          </a:prstGeom>
          <a:noFill/>
          <a:ln w="38100" cap="flat" cmpd="sng" algn="ctr">
            <a:gradFill>
              <a:gsLst>
                <a:gs pos="0">
                  <a:srgbClr val="24919C"/>
                </a:gs>
                <a:gs pos="50000">
                  <a:srgbClr val="D47B69"/>
                </a:gs>
                <a:gs pos="100000">
                  <a:srgbClr val="7EB559"/>
                </a:gs>
              </a:gsLst>
              <a:lin ang="0" scaled="0"/>
            </a:gra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sp>
        <p:nvSpPr>
          <p:cNvPr id="11" name="Rectangle 10"/>
          <p:cNvSpPr/>
          <p:nvPr/>
        </p:nvSpPr>
        <p:spPr>
          <a:xfrm>
            <a:off x="1096252" y="2082330"/>
            <a:ext cx="5009211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/>
            <a:r>
              <a:rPr lang="fa-IR" sz="3200" b="1" dirty="0"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برای محسوس شدن سوره و فهم بیشتر استعاذه می توان یکی از موضوعات سوره را انتخاب کرد.</a:t>
            </a:r>
          </a:p>
          <a:p>
            <a:pPr lvl="0" algn="r" rtl="1"/>
            <a:endParaRPr lang="fa-IR" sz="3200" b="1" dirty="0">
              <a:latin typeface="Adobe Arabic" panose="02040503050201020203" pitchFamily="18" charset="-78"/>
              <a:ea typeface="Calibri" panose="020F0502020204030204" pitchFamily="34" charset="0"/>
              <a:cs typeface="Adobe Arabic" panose="02040503050201020203" pitchFamily="18" charset="-78"/>
            </a:endParaRPr>
          </a:p>
          <a:p>
            <a:pPr lvl="0" algn="r" rtl="1"/>
            <a:r>
              <a:rPr lang="fa-IR" sz="3200" b="1" dirty="0"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گاهی </a:t>
            </a:r>
            <a:r>
              <a:rPr lang="fa-IR" sz="3600" b="1" dirty="0"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احساس</a:t>
            </a:r>
            <a:r>
              <a:rPr lang="fa-IR" sz="3200" b="1" dirty="0"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 می کنیم برخی از موضوعات سوره برای ما کاربرد بیشتری دارد و ما نسبت به عمل به آن محتاج تریم.</a:t>
            </a:r>
            <a:endParaRPr lang="en-US" sz="3200" b="1" dirty="0">
              <a:latin typeface="Adobe Arabic" panose="02040503050201020203" pitchFamily="18" charset="-78"/>
              <a:ea typeface="Calibri" panose="020F0502020204030204" pitchFamily="34" charset="0"/>
              <a:cs typeface="Adobe Arabic" panose="02040503050201020203" pitchFamily="18" charset="-78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0702" y="4313782"/>
            <a:ext cx="5266890" cy="98500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lvl="0" algn="r"/>
            <a:br>
              <a:rPr lang="fa-IR" b="1" dirty="0"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</a:b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8722806" y="4577860"/>
            <a:ext cx="31149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4000" b="1" dirty="0"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ايجاد طهارت در خود </a:t>
            </a:r>
            <a:endParaRPr lang="en-US" sz="4000" dirty="0"/>
          </a:p>
        </p:txBody>
      </p:sp>
      <p:sp>
        <p:nvSpPr>
          <p:cNvPr id="13" name="Rectangle 12"/>
          <p:cNvSpPr/>
          <p:nvPr/>
        </p:nvSpPr>
        <p:spPr>
          <a:xfrm>
            <a:off x="6548362" y="5300053"/>
            <a:ext cx="5280660" cy="1440180"/>
          </a:xfrm>
          <a:prstGeom prst="rect">
            <a:avLst/>
          </a:prstGeom>
          <a:solidFill>
            <a:srgbClr val="C95A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067770" y="5332240"/>
            <a:ext cx="479490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/>
            <a:r>
              <a:rPr lang="fa-IR" sz="4400" b="1" dirty="0"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از منظر يكي از موضوعات سوره</a:t>
            </a:r>
          </a:p>
        </p:txBody>
      </p:sp>
    </p:spTree>
    <p:extLst>
      <p:ext uri="{BB962C8B-B14F-4D97-AF65-F5344CB8AC3E}">
        <p14:creationId xmlns:p14="http://schemas.microsoft.com/office/powerpoint/2010/main" val="31618976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/>
          <p:cNvSpPr/>
          <p:nvPr/>
        </p:nvSpPr>
        <p:spPr>
          <a:xfrm>
            <a:off x="4628507" y="0"/>
            <a:ext cx="2630185" cy="1551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ular Callout 1"/>
          <p:cNvSpPr/>
          <p:nvPr/>
        </p:nvSpPr>
        <p:spPr>
          <a:xfrm rot="16200000" flipV="1">
            <a:off x="13463924" y="1399917"/>
            <a:ext cx="847899" cy="1160704"/>
          </a:xfrm>
          <a:custGeom>
            <a:avLst/>
            <a:gdLst>
              <a:gd name="connsiteX0" fmla="*/ 0 w 847899"/>
              <a:gd name="connsiteY0" fmla="*/ 141319 h 964276"/>
              <a:gd name="connsiteX1" fmla="*/ 141319 w 847899"/>
              <a:gd name="connsiteY1" fmla="*/ 0 h 964276"/>
              <a:gd name="connsiteX2" fmla="*/ 141317 w 847899"/>
              <a:gd name="connsiteY2" fmla="*/ 0 h 964276"/>
              <a:gd name="connsiteX3" fmla="*/ 141317 w 847899"/>
              <a:gd name="connsiteY3" fmla="*/ 0 h 964276"/>
              <a:gd name="connsiteX4" fmla="*/ 353291 w 847899"/>
              <a:gd name="connsiteY4" fmla="*/ 0 h 964276"/>
              <a:gd name="connsiteX5" fmla="*/ 706580 w 847899"/>
              <a:gd name="connsiteY5" fmla="*/ 0 h 964276"/>
              <a:gd name="connsiteX6" fmla="*/ 847899 w 847899"/>
              <a:gd name="connsiteY6" fmla="*/ 141319 h 964276"/>
              <a:gd name="connsiteX7" fmla="*/ 847899 w 847899"/>
              <a:gd name="connsiteY7" fmla="*/ 562494 h 964276"/>
              <a:gd name="connsiteX8" fmla="*/ 847899 w 847899"/>
              <a:gd name="connsiteY8" fmla="*/ 562494 h 964276"/>
              <a:gd name="connsiteX9" fmla="*/ 847899 w 847899"/>
              <a:gd name="connsiteY9" fmla="*/ 803563 h 964276"/>
              <a:gd name="connsiteX10" fmla="*/ 847899 w 847899"/>
              <a:gd name="connsiteY10" fmla="*/ 822957 h 964276"/>
              <a:gd name="connsiteX11" fmla="*/ 706580 w 847899"/>
              <a:gd name="connsiteY11" fmla="*/ 964276 h 964276"/>
              <a:gd name="connsiteX12" fmla="*/ 353291 w 847899"/>
              <a:gd name="connsiteY12" fmla="*/ 964276 h 964276"/>
              <a:gd name="connsiteX13" fmla="*/ 232256 w 847899"/>
              <a:gd name="connsiteY13" fmla="*/ 1335272 h 964276"/>
              <a:gd name="connsiteX14" fmla="*/ 141317 w 847899"/>
              <a:gd name="connsiteY14" fmla="*/ 964276 h 964276"/>
              <a:gd name="connsiteX15" fmla="*/ 141319 w 847899"/>
              <a:gd name="connsiteY15" fmla="*/ 964276 h 964276"/>
              <a:gd name="connsiteX16" fmla="*/ 0 w 847899"/>
              <a:gd name="connsiteY16" fmla="*/ 822957 h 964276"/>
              <a:gd name="connsiteX17" fmla="*/ 0 w 847899"/>
              <a:gd name="connsiteY17" fmla="*/ 803563 h 964276"/>
              <a:gd name="connsiteX18" fmla="*/ 0 w 847899"/>
              <a:gd name="connsiteY18" fmla="*/ 562494 h 964276"/>
              <a:gd name="connsiteX19" fmla="*/ 0 w 847899"/>
              <a:gd name="connsiteY19" fmla="*/ 562494 h 964276"/>
              <a:gd name="connsiteX20" fmla="*/ 0 w 847899"/>
              <a:gd name="connsiteY20" fmla="*/ 141319 h 964276"/>
              <a:gd name="connsiteX0" fmla="*/ 0 w 847899"/>
              <a:gd name="connsiteY0" fmla="*/ 141319 h 1335272"/>
              <a:gd name="connsiteX1" fmla="*/ 141319 w 847899"/>
              <a:gd name="connsiteY1" fmla="*/ 0 h 1335272"/>
              <a:gd name="connsiteX2" fmla="*/ 141317 w 847899"/>
              <a:gd name="connsiteY2" fmla="*/ 0 h 1335272"/>
              <a:gd name="connsiteX3" fmla="*/ 141317 w 847899"/>
              <a:gd name="connsiteY3" fmla="*/ 0 h 1335272"/>
              <a:gd name="connsiteX4" fmla="*/ 353291 w 847899"/>
              <a:gd name="connsiteY4" fmla="*/ 0 h 1335272"/>
              <a:gd name="connsiteX5" fmla="*/ 706580 w 847899"/>
              <a:gd name="connsiteY5" fmla="*/ 0 h 1335272"/>
              <a:gd name="connsiteX6" fmla="*/ 847899 w 847899"/>
              <a:gd name="connsiteY6" fmla="*/ 141319 h 1335272"/>
              <a:gd name="connsiteX7" fmla="*/ 847899 w 847899"/>
              <a:gd name="connsiteY7" fmla="*/ 562494 h 1335272"/>
              <a:gd name="connsiteX8" fmla="*/ 847899 w 847899"/>
              <a:gd name="connsiteY8" fmla="*/ 562494 h 1335272"/>
              <a:gd name="connsiteX9" fmla="*/ 847899 w 847899"/>
              <a:gd name="connsiteY9" fmla="*/ 803563 h 1335272"/>
              <a:gd name="connsiteX10" fmla="*/ 847899 w 847899"/>
              <a:gd name="connsiteY10" fmla="*/ 822957 h 1335272"/>
              <a:gd name="connsiteX11" fmla="*/ 706580 w 847899"/>
              <a:gd name="connsiteY11" fmla="*/ 964276 h 1335272"/>
              <a:gd name="connsiteX12" fmla="*/ 477982 w 847899"/>
              <a:gd name="connsiteY12" fmla="*/ 964276 h 1335272"/>
              <a:gd name="connsiteX13" fmla="*/ 232256 w 847899"/>
              <a:gd name="connsiteY13" fmla="*/ 1335272 h 1335272"/>
              <a:gd name="connsiteX14" fmla="*/ 141317 w 847899"/>
              <a:gd name="connsiteY14" fmla="*/ 964276 h 1335272"/>
              <a:gd name="connsiteX15" fmla="*/ 141319 w 847899"/>
              <a:gd name="connsiteY15" fmla="*/ 964276 h 1335272"/>
              <a:gd name="connsiteX16" fmla="*/ 0 w 847899"/>
              <a:gd name="connsiteY16" fmla="*/ 822957 h 1335272"/>
              <a:gd name="connsiteX17" fmla="*/ 0 w 847899"/>
              <a:gd name="connsiteY17" fmla="*/ 803563 h 1335272"/>
              <a:gd name="connsiteX18" fmla="*/ 0 w 847899"/>
              <a:gd name="connsiteY18" fmla="*/ 562494 h 1335272"/>
              <a:gd name="connsiteX19" fmla="*/ 0 w 847899"/>
              <a:gd name="connsiteY19" fmla="*/ 562494 h 1335272"/>
              <a:gd name="connsiteX20" fmla="*/ 0 w 847899"/>
              <a:gd name="connsiteY20" fmla="*/ 141319 h 1335272"/>
              <a:gd name="connsiteX0" fmla="*/ 0 w 847899"/>
              <a:gd name="connsiteY0" fmla="*/ 141319 h 1160704"/>
              <a:gd name="connsiteX1" fmla="*/ 141319 w 847899"/>
              <a:gd name="connsiteY1" fmla="*/ 0 h 1160704"/>
              <a:gd name="connsiteX2" fmla="*/ 141317 w 847899"/>
              <a:gd name="connsiteY2" fmla="*/ 0 h 1160704"/>
              <a:gd name="connsiteX3" fmla="*/ 141317 w 847899"/>
              <a:gd name="connsiteY3" fmla="*/ 0 h 1160704"/>
              <a:gd name="connsiteX4" fmla="*/ 353291 w 847899"/>
              <a:gd name="connsiteY4" fmla="*/ 0 h 1160704"/>
              <a:gd name="connsiteX5" fmla="*/ 706580 w 847899"/>
              <a:gd name="connsiteY5" fmla="*/ 0 h 1160704"/>
              <a:gd name="connsiteX6" fmla="*/ 847899 w 847899"/>
              <a:gd name="connsiteY6" fmla="*/ 141319 h 1160704"/>
              <a:gd name="connsiteX7" fmla="*/ 847899 w 847899"/>
              <a:gd name="connsiteY7" fmla="*/ 562494 h 1160704"/>
              <a:gd name="connsiteX8" fmla="*/ 847899 w 847899"/>
              <a:gd name="connsiteY8" fmla="*/ 562494 h 1160704"/>
              <a:gd name="connsiteX9" fmla="*/ 847899 w 847899"/>
              <a:gd name="connsiteY9" fmla="*/ 803563 h 1160704"/>
              <a:gd name="connsiteX10" fmla="*/ 847899 w 847899"/>
              <a:gd name="connsiteY10" fmla="*/ 822957 h 1160704"/>
              <a:gd name="connsiteX11" fmla="*/ 706580 w 847899"/>
              <a:gd name="connsiteY11" fmla="*/ 964276 h 1160704"/>
              <a:gd name="connsiteX12" fmla="*/ 477982 w 847899"/>
              <a:gd name="connsiteY12" fmla="*/ 964276 h 1160704"/>
              <a:gd name="connsiteX13" fmla="*/ 298757 w 847899"/>
              <a:gd name="connsiteY13" fmla="*/ 1160704 h 1160704"/>
              <a:gd name="connsiteX14" fmla="*/ 141317 w 847899"/>
              <a:gd name="connsiteY14" fmla="*/ 964276 h 1160704"/>
              <a:gd name="connsiteX15" fmla="*/ 141319 w 847899"/>
              <a:gd name="connsiteY15" fmla="*/ 964276 h 1160704"/>
              <a:gd name="connsiteX16" fmla="*/ 0 w 847899"/>
              <a:gd name="connsiteY16" fmla="*/ 822957 h 1160704"/>
              <a:gd name="connsiteX17" fmla="*/ 0 w 847899"/>
              <a:gd name="connsiteY17" fmla="*/ 803563 h 1160704"/>
              <a:gd name="connsiteX18" fmla="*/ 0 w 847899"/>
              <a:gd name="connsiteY18" fmla="*/ 562494 h 1160704"/>
              <a:gd name="connsiteX19" fmla="*/ 0 w 847899"/>
              <a:gd name="connsiteY19" fmla="*/ 562494 h 1160704"/>
              <a:gd name="connsiteX20" fmla="*/ 0 w 847899"/>
              <a:gd name="connsiteY20" fmla="*/ 141319 h 1160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47899" h="1160704">
                <a:moveTo>
                  <a:pt x="0" y="141319"/>
                </a:moveTo>
                <a:cubicBezTo>
                  <a:pt x="0" y="63271"/>
                  <a:pt x="63271" y="0"/>
                  <a:pt x="141319" y="0"/>
                </a:cubicBezTo>
                <a:lnTo>
                  <a:pt x="141317" y="0"/>
                </a:lnTo>
                <a:lnTo>
                  <a:pt x="141317" y="0"/>
                </a:lnTo>
                <a:lnTo>
                  <a:pt x="353291" y="0"/>
                </a:lnTo>
                <a:lnTo>
                  <a:pt x="706580" y="0"/>
                </a:lnTo>
                <a:cubicBezTo>
                  <a:pt x="784628" y="0"/>
                  <a:pt x="847899" y="63271"/>
                  <a:pt x="847899" y="141319"/>
                </a:cubicBezTo>
                <a:lnTo>
                  <a:pt x="847899" y="562494"/>
                </a:lnTo>
                <a:lnTo>
                  <a:pt x="847899" y="562494"/>
                </a:lnTo>
                <a:lnTo>
                  <a:pt x="847899" y="803563"/>
                </a:lnTo>
                <a:lnTo>
                  <a:pt x="847899" y="822957"/>
                </a:lnTo>
                <a:cubicBezTo>
                  <a:pt x="847899" y="901005"/>
                  <a:pt x="784628" y="964276"/>
                  <a:pt x="706580" y="964276"/>
                </a:cubicBezTo>
                <a:lnTo>
                  <a:pt x="477982" y="964276"/>
                </a:lnTo>
                <a:lnTo>
                  <a:pt x="298757" y="1160704"/>
                </a:lnTo>
                <a:lnTo>
                  <a:pt x="141317" y="964276"/>
                </a:lnTo>
                <a:lnTo>
                  <a:pt x="141319" y="964276"/>
                </a:lnTo>
                <a:cubicBezTo>
                  <a:pt x="63271" y="964276"/>
                  <a:pt x="0" y="901005"/>
                  <a:pt x="0" y="822957"/>
                </a:cubicBezTo>
                <a:lnTo>
                  <a:pt x="0" y="803563"/>
                </a:lnTo>
                <a:lnTo>
                  <a:pt x="0" y="562494"/>
                </a:lnTo>
                <a:lnTo>
                  <a:pt x="0" y="562494"/>
                </a:lnTo>
                <a:lnTo>
                  <a:pt x="0" y="141319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00" dirty="0"/>
          </a:p>
        </p:txBody>
      </p:sp>
      <p:sp>
        <p:nvSpPr>
          <p:cNvPr id="36" name="Rectangle 35"/>
          <p:cNvSpPr/>
          <p:nvPr/>
        </p:nvSpPr>
        <p:spPr>
          <a:xfrm>
            <a:off x="13623897" y="1697013"/>
            <a:ext cx="65114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fa-I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Mitra" panose="00000400000000000000" pitchFamily="2" charset="-78"/>
              </a:rPr>
              <a:t>قُل</a:t>
            </a:r>
            <a:endParaRPr lang="en-US" sz="4000" dirty="0"/>
          </a:p>
        </p:txBody>
      </p:sp>
      <p:grpSp>
        <p:nvGrpSpPr>
          <p:cNvPr id="59" name="Group 58"/>
          <p:cNvGrpSpPr/>
          <p:nvPr/>
        </p:nvGrpSpPr>
        <p:grpSpPr>
          <a:xfrm>
            <a:off x="6719299" y="2737802"/>
            <a:ext cx="1017142" cy="548640"/>
            <a:chOff x="4095430" y="2046284"/>
            <a:chExt cx="3526414" cy="383760"/>
          </a:xfrm>
          <a:noFill/>
        </p:grpSpPr>
        <p:sp>
          <p:nvSpPr>
            <p:cNvPr id="60" name="Rounded Rectangle 59"/>
            <p:cNvSpPr/>
            <p:nvPr/>
          </p:nvSpPr>
          <p:spPr>
            <a:xfrm>
              <a:off x="4095430" y="2046284"/>
              <a:ext cx="3526414" cy="38376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941338"/>
                <a:satOff val="-4091"/>
                <a:lumOff val="-1569"/>
                <a:alphaOff val="0"/>
              </a:schemeClr>
            </a:fillRef>
            <a:effectRef idx="0">
              <a:schemeClr val="accent5">
                <a:hueOff val="-2941338"/>
                <a:satOff val="-4091"/>
                <a:lumOff val="-156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1" name="Rounded Rectangle 6"/>
            <p:cNvSpPr/>
            <p:nvPr/>
          </p:nvSpPr>
          <p:spPr>
            <a:xfrm>
              <a:off x="4114164" y="2065018"/>
              <a:ext cx="3488946" cy="34629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053" tIns="0" rIns="215053" bIns="0" numCol="1" spcCol="1270" anchor="ctr" anchorCtr="0">
              <a:noAutofit/>
            </a:bodyPr>
            <a:lstStyle/>
            <a:p>
              <a:pPr lvl="0" algn="ctr" defTabSz="8001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2400" b="1" kern="12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Mitra" panose="00000400000000000000" pitchFamily="2" charset="-78"/>
                </a:rPr>
                <a:t>مِن</a:t>
              </a:r>
              <a:endParaRPr lang="en-US" sz="24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6719299" y="3726854"/>
            <a:ext cx="1017142" cy="548640"/>
            <a:chOff x="4095430" y="3004514"/>
            <a:chExt cx="3526414" cy="383760"/>
          </a:xfrm>
          <a:noFill/>
        </p:grpSpPr>
        <p:sp>
          <p:nvSpPr>
            <p:cNvPr id="63" name="Rounded Rectangle 62"/>
            <p:cNvSpPr/>
            <p:nvPr/>
          </p:nvSpPr>
          <p:spPr>
            <a:xfrm>
              <a:off x="4095430" y="3004514"/>
              <a:ext cx="3526414" cy="38376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412007"/>
                <a:satOff val="-6137"/>
                <a:lumOff val="-2353"/>
                <a:alphaOff val="0"/>
              </a:schemeClr>
            </a:fillRef>
            <a:effectRef idx="0">
              <a:schemeClr val="accent5">
                <a:hueOff val="-4412007"/>
                <a:satOff val="-6137"/>
                <a:lumOff val="-235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4" name="Rounded Rectangle 8"/>
            <p:cNvSpPr/>
            <p:nvPr/>
          </p:nvSpPr>
          <p:spPr>
            <a:xfrm>
              <a:off x="4114164" y="3023248"/>
              <a:ext cx="3488946" cy="34629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053" tIns="0" rIns="215053" bIns="0" numCol="1" spcCol="1270" anchor="ctr" anchorCtr="0">
              <a:noAutofit/>
            </a:bodyPr>
            <a:lstStyle/>
            <a:p>
              <a:pPr lvl="0" algn="ctr" defTabSz="8001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2400" b="1" kern="12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Mitra" panose="00000400000000000000" pitchFamily="2" charset="-78"/>
                </a:rPr>
                <a:t>وَ مِن</a:t>
              </a:r>
              <a:endParaRPr lang="en-US" sz="24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6719299" y="4685084"/>
            <a:ext cx="1017142" cy="548640"/>
            <a:chOff x="4095430" y="3962744"/>
            <a:chExt cx="3526414" cy="383760"/>
          </a:xfrm>
          <a:noFill/>
        </p:grpSpPr>
        <p:sp>
          <p:nvSpPr>
            <p:cNvPr id="66" name="Rounded Rectangle 65"/>
            <p:cNvSpPr/>
            <p:nvPr/>
          </p:nvSpPr>
          <p:spPr>
            <a:xfrm>
              <a:off x="4095430" y="3962744"/>
              <a:ext cx="3526414" cy="38376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5882676"/>
                <a:satOff val="-8182"/>
                <a:lumOff val="-3138"/>
                <a:alphaOff val="0"/>
              </a:schemeClr>
            </a:fillRef>
            <a:effectRef idx="0">
              <a:schemeClr val="accent5">
                <a:hueOff val="-5882676"/>
                <a:satOff val="-8182"/>
                <a:lumOff val="-313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7" name="Rounded Rectangle 10"/>
            <p:cNvSpPr/>
            <p:nvPr/>
          </p:nvSpPr>
          <p:spPr>
            <a:xfrm>
              <a:off x="4114164" y="3981478"/>
              <a:ext cx="3488946" cy="34629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053" tIns="0" rIns="215053" bIns="0" numCol="1" spcCol="1270" anchor="ctr" anchorCtr="0">
              <a:noAutofit/>
            </a:bodyPr>
            <a:lstStyle/>
            <a:p>
              <a:pPr lvl="0" algn="ctr" defTabSz="8001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2400" b="1" kern="12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Mitra" panose="00000400000000000000" pitchFamily="2" charset="-78"/>
                </a:rPr>
                <a:t>وَ مِن</a:t>
              </a:r>
              <a:endParaRPr lang="en-US" sz="24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6719299" y="5643314"/>
            <a:ext cx="1017142" cy="548640"/>
            <a:chOff x="4095430" y="4920974"/>
            <a:chExt cx="3526414" cy="383760"/>
          </a:xfrm>
          <a:noFill/>
        </p:grpSpPr>
        <p:sp>
          <p:nvSpPr>
            <p:cNvPr id="69" name="Rounded Rectangle 68"/>
            <p:cNvSpPr/>
            <p:nvPr/>
          </p:nvSpPr>
          <p:spPr>
            <a:xfrm>
              <a:off x="4095430" y="4920974"/>
              <a:ext cx="3526414" cy="38376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7353344"/>
                <a:satOff val="-10228"/>
                <a:lumOff val="-3922"/>
                <a:alphaOff val="0"/>
              </a:schemeClr>
            </a:fillRef>
            <a:effectRef idx="0">
              <a:schemeClr val="accent5">
                <a:hueOff val="-7353344"/>
                <a:satOff val="-10228"/>
                <a:lumOff val="-392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0" name="Rounded Rectangle 12"/>
            <p:cNvSpPr/>
            <p:nvPr/>
          </p:nvSpPr>
          <p:spPr>
            <a:xfrm>
              <a:off x="4114164" y="4939708"/>
              <a:ext cx="3488946" cy="34629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053" tIns="0" rIns="215053" bIns="0" numCol="1" spcCol="1270" anchor="ctr" anchorCtr="0">
              <a:noAutofit/>
            </a:bodyPr>
            <a:lstStyle/>
            <a:p>
              <a:pPr lvl="0" algn="ctr" defTabSz="8001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2400" b="1" kern="12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Mitra" panose="00000400000000000000" pitchFamily="2" charset="-78"/>
                </a:rPr>
                <a:t>وَ مِن</a:t>
              </a:r>
              <a:endParaRPr lang="en-US" sz="24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endParaRPr>
            </a:p>
          </p:txBody>
        </p:sp>
      </p:grpSp>
      <p:sp>
        <p:nvSpPr>
          <p:cNvPr id="73" name="Left Arrow 72"/>
          <p:cNvSpPr/>
          <p:nvPr/>
        </p:nvSpPr>
        <p:spPr>
          <a:xfrm>
            <a:off x="7705619" y="1828800"/>
            <a:ext cx="534258" cy="811658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5" name="Rounded Rectangle 74"/>
          <p:cNvSpPr/>
          <p:nvPr/>
        </p:nvSpPr>
        <p:spPr>
          <a:xfrm>
            <a:off x="2794571" y="1510302"/>
            <a:ext cx="7304926" cy="4982966"/>
          </a:xfrm>
          <a:prstGeom prst="roundRect">
            <a:avLst/>
          </a:prstGeom>
          <a:noFill/>
          <a:ln w="571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ounded Rectangle 76"/>
          <p:cNvSpPr/>
          <p:nvPr/>
        </p:nvSpPr>
        <p:spPr>
          <a:xfrm>
            <a:off x="5853537" y="2747053"/>
            <a:ext cx="834939" cy="50857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Mitra" panose="00000400000000000000" pitchFamily="2" charset="-78"/>
              </a:rPr>
              <a:t>شَرِّ</a:t>
            </a:r>
            <a:r>
              <a:rPr lang="fa-IR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Mitra" panose="00000400000000000000" pitchFamily="2" charset="-78"/>
              </a:rPr>
              <a:t> 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78" name="Rounded Rectangle 77"/>
          <p:cNvSpPr/>
          <p:nvPr/>
        </p:nvSpPr>
        <p:spPr>
          <a:xfrm>
            <a:off x="5853537" y="3768047"/>
            <a:ext cx="834939" cy="50857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Mitra" panose="00000400000000000000" pitchFamily="2" charset="-78"/>
              </a:rPr>
              <a:t>شَرِّ</a:t>
            </a:r>
            <a:r>
              <a:rPr lang="fa-IR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Mitra" panose="00000400000000000000" pitchFamily="2" charset="-78"/>
              </a:rPr>
              <a:t> 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79" name="Rounded Rectangle 78"/>
          <p:cNvSpPr/>
          <p:nvPr/>
        </p:nvSpPr>
        <p:spPr>
          <a:xfrm>
            <a:off x="5853537" y="4717122"/>
            <a:ext cx="834939" cy="50857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Mitra" panose="00000400000000000000" pitchFamily="2" charset="-78"/>
              </a:rPr>
              <a:t>شَرِّ</a:t>
            </a:r>
            <a:r>
              <a:rPr lang="fa-IR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Mitra" panose="00000400000000000000" pitchFamily="2" charset="-78"/>
              </a:rPr>
              <a:t> 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80" name="Rounded Rectangle 79"/>
          <p:cNvSpPr/>
          <p:nvPr/>
        </p:nvSpPr>
        <p:spPr>
          <a:xfrm>
            <a:off x="5853537" y="5666198"/>
            <a:ext cx="834939" cy="50857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Mitra" panose="00000400000000000000" pitchFamily="2" charset="-78"/>
              </a:rPr>
              <a:t>شَرِّ</a:t>
            </a:r>
            <a:r>
              <a:rPr lang="fa-IR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Mitra" panose="00000400000000000000" pitchFamily="2" charset="-78"/>
              </a:rPr>
              <a:t> 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81" name="Rounded Rectangle 80"/>
          <p:cNvSpPr/>
          <p:nvPr/>
        </p:nvSpPr>
        <p:spPr>
          <a:xfrm>
            <a:off x="3236360" y="2738920"/>
            <a:ext cx="2487203" cy="523982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3860109" y="2816396"/>
            <a:ext cx="1297150" cy="4339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Mitra" panose="00000400000000000000" pitchFamily="2" charset="-78"/>
              </a:rPr>
              <a:t>ما خَلَقَ (2)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83" name="Rounded Rectangle 82"/>
          <p:cNvSpPr/>
          <p:nvPr/>
        </p:nvSpPr>
        <p:spPr>
          <a:xfrm>
            <a:off x="3236360" y="3724383"/>
            <a:ext cx="2487203" cy="523982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Mitra" panose="00000400000000000000" pitchFamily="2" charset="-78"/>
              </a:rPr>
              <a:t>غاسِقٍ إِذا وَقَبَ (3)</a:t>
            </a:r>
            <a:endParaRPr 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Mitra" panose="00000400000000000000" pitchFamily="2" charset="-78"/>
            </a:endParaRPr>
          </a:p>
        </p:txBody>
      </p:sp>
      <p:sp>
        <p:nvSpPr>
          <p:cNvPr id="84" name="Rounded Rectangle 83"/>
          <p:cNvSpPr/>
          <p:nvPr/>
        </p:nvSpPr>
        <p:spPr>
          <a:xfrm>
            <a:off x="3236360" y="4679024"/>
            <a:ext cx="2487203" cy="523982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Mitra" panose="00000400000000000000" pitchFamily="2" charset="-78"/>
              </a:rPr>
              <a:t>النَّفَّاثاتِ فِي العُقَدِ (4)</a:t>
            </a:r>
            <a:endParaRPr 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85" name="Rounded Rectangle 84"/>
          <p:cNvSpPr/>
          <p:nvPr/>
        </p:nvSpPr>
        <p:spPr>
          <a:xfrm>
            <a:off x="3236360" y="5633665"/>
            <a:ext cx="2487203" cy="523982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Mitra" panose="00000400000000000000" pitchFamily="2" charset="-78"/>
              </a:rPr>
              <a:t>حاسِدٍ إِذا حَسَدَ (5)</a:t>
            </a:r>
            <a:endParaRPr 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86" name="Rounded Rectangle 85"/>
          <p:cNvSpPr/>
          <p:nvPr/>
        </p:nvSpPr>
        <p:spPr>
          <a:xfrm>
            <a:off x="3249630" y="1815101"/>
            <a:ext cx="2487203" cy="52398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Mitra" panose="00000400000000000000" pitchFamily="2" charset="-78"/>
              </a:rPr>
              <a:t> </a:t>
            </a:r>
            <a:r>
              <a:rPr lang="fa-IR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Mitra" panose="00000400000000000000" pitchFamily="2" charset="-78"/>
              </a:rPr>
              <a:t>رَبِّ الفَلَقِ (1)</a:t>
            </a:r>
            <a:endParaRPr 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7" name="Rounded Rectangle 86"/>
          <p:cNvSpPr/>
          <p:nvPr/>
        </p:nvSpPr>
        <p:spPr>
          <a:xfrm>
            <a:off x="5845997" y="1854485"/>
            <a:ext cx="1240604" cy="52398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Mitra" panose="00000400000000000000" pitchFamily="2" charset="-78"/>
              </a:rPr>
              <a:t>بِ</a:t>
            </a:r>
            <a:endParaRPr 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8" name="Rounded Rectangle 87"/>
          <p:cNvSpPr/>
          <p:nvPr/>
        </p:nvSpPr>
        <p:spPr>
          <a:xfrm>
            <a:off x="8505292" y="1893870"/>
            <a:ext cx="1240604" cy="52398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8804479" y="1941381"/>
            <a:ext cx="700834" cy="4339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lvl="0" algn="ct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Mitra" panose="00000400000000000000" pitchFamily="2" charset="-78"/>
              </a:rPr>
              <a:t> </a:t>
            </a:r>
            <a:r>
              <a:rPr lang="fa-I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Mitra" panose="00000400000000000000" pitchFamily="2" charset="-78"/>
              </a:rPr>
              <a:t>أَعُوذُ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0" name="Line Callout 1 89"/>
          <p:cNvSpPr/>
          <p:nvPr/>
        </p:nvSpPr>
        <p:spPr>
          <a:xfrm>
            <a:off x="10479640" y="1191803"/>
            <a:ext cx="1263722" cy="715390"/>
          </a:xfrm>
          <a:prstGeom prst="borderCallout1">
            <a:avLst>
              <a:gd name="adj1" fmla="val 51782"/>
              <a:gd name="adj2" fmla="val -2642"/>
              <a:gd name="adj3" fmla="val 112500"/>
              <a:gd name="adj4" fmla="val -38333"/>
            </a:avLst>
          </a:prstGeom>
          <a:solidFill>
            <a:schemeClr val="accent1">
              <a:lumMod val="40000"/>
              <a:lumOff val="6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ine Callout 2 4"/>
          <p:cNvSpPr/>
          <p:nvPr/>
        </p:nvSpPr>
        <p:spPr>
          <a:xfrm>
            <a:off x="10697473" y="1256939"/>
            <a:ext cx="651140" cy="707886"/>
          </a:xfrm>
          <a:prstGeom prst="borderCallout2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fa-I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Mitra" panose="00000400000000000000" pitchFamily="2" charset="-78"/>
              </a:rPr>
              <a:t>قُل</a:t>
            </a:r>
            <a:endParaRPr lang="en-US" sz="4000" dirty="0"/>
          </a:p>
        </p:txBody>
      </p:sp>
      <p:sp>
        <p:nvSpPr>
          <p:cNvPr id="91" name="Rectangle 90"/>
          <p:cNvSpPr/>
          <p:nvPr/>
        </p:nvSpPr>
        <p:spPr>
          <a:xfrm>
            <a:off x="8455363" y="228891"/>
            <a:ext cx="34195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a-I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Mitra" panose="00000400000000000000" pitchFamily="2" charset="-78"/>
              </a:rPr>
              <a:t>بِسمِ الله الرَّحمنِ الرَّحيمِ</a:t>
            </a:r>
            <a:endParaRPr lang="en-US" sz="2800" dirty="0"/>
          </a:p>
        </p:txBody>
      </p:sp>
      <p:pic>
        <p:nvPicPr>
          <p:cNvPr id="94" name="Picture 9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7550" y="797575"/>
            <a:ext cx="3383280" cy="9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686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35051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77821" y="0"/>
            <a:ext cx="12192000" cy="6858000"/>
          </a:xfrm>
          <a:prstGeom prst="rect">
            <a:avLst/>
          </a:prstGeom>
          <a:solidFill>
            <a:srgbClr val="CFF6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b="5532"/>
          <a:stretch/>
        </p:blipFill>
        <p:spPr>
          <a:xfrm>
            <a:off x="3735421" y="13082"/>
            <a:ext cx="4426085" cy="68449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62111C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930337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231739" y="2174346"/>
            <a:ext cx="1888659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Low" rtl="1"/>
            <a:r>
              <a:rPr lang="ar-SA" sz="6000" b="1" dirty="0">
                <a:solidFill>
                  <a:schemeClr val="bg1"/>
                </a:solidFill>
                <a:latin typeface="Adobe Arabic" panose="02040503050201020203" pitchFamily="18" charset="-78"/>
                <a:cs typeface="B Titr" panose="00000700000000000000" pitchFamily="2" charset="-78"/>
              </a:rPr>
              <a:t>درس</a:t>
            </a:r>
            <a:endParaRPr lang="fa-IR" sz="6000" b="1" dirty="0">
              <a:solidFill>
                <a:schemeClr val="bg1"/>
              </a:solidFill>
              <a:latin typeface="Adobe Arabic" panose="02040503050201020203" pitchFamily="18" charset="-78"/>
              <a:cs typeface="B Titr" panose="00000700000000000000" pitchFamily="2" charset="-78"/>
            </a:endParaRPr>
          </a:p>
          <a:p>
            <a:pPr algn="justLow" rtl="1"/>
            <a:r>
              <a:rPr lang="fa-IR" sz="6000" b="1" dirty="0">
                <a:solidFill>
                  <a:schemeClr val="bg1"/>
                </a:solidFill>
                <a:latin typeface="Adobe Arabic" panose="02040503050201020203" pitchFamily="18" charset="-78"/>
                <a:cs typeface="B Titr" panose="00000700000000000000" pitchFamily="2" charset="-78"/>
              </a:rPr>
              <a:t>چهارم</a:t>
            </a:r>
            <a:endParaRPr lang="en-US" sz="6000" b="1" dirty="0">
              <a:solidFill>
                <a:schemeClr val="bg1"/>
              </a:solidFill>
              <a:latin typeface="Adobe Arabic" panose="02040503050201020203" pitchFamily="18" charset="-78"/>
              <a:cs typeface="B Titr" panose="00000700000000000000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90918" y="2305430"/>
            <a:ext cx="6872141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4800" b="1" spc="300" dirty="0">
                <a:solidFill>
                  <a:srgbClr val="1B345A"/>
                </a:solidFill>
                <a:latin typeface="AbdoLine" panose="02000500030000020004" pitchFamily="50" charset="-78"/>
                <a:ea typeface="Calibri" panose="020F0502020204030204" pitchFamily="34" charset="0"/>
                <a:cs typeface="AbdoLine" panose="02000500030000020004" pitchFamily="50" charset="-78"/>
              </a:rPr>
              <a:t>ســوره مبــارکه </a:t>
            </a:r>
            <a:r>
              <a:rPr lang="fa-IR" sz="6600" b="1" u="sng" spc="300" dirty="0">
                <a:solidFill>
                  <a:srgbClr val="24919C"/>
                </a:solidFill>
                <a:latin typeface="AbdoLine" panose="02000500030000020004" pitchFamily="50" charset="-78"/>
                <a:ea typeface="Calibri" panose="020F0502020204030204" pitchFamily="34" charset="0"/>
                <a:cs typeface="AbdoLine" panose="02000500030000020004" pitchFamily="50" charset="-78"/>
              </a:rPr>
              <a:t>فلـــق</a:t>
            </a:r>
          </a:p>
          <a:p>
            <a:pPr algn="ctr" rtl="1"/>
            <a:r>
              <a:rPr lang="ar-SA" sz="4800" b="1" dirty="0">
                <a:solidFill>
                  <a:srgbClr val="1B345A"/>
                </a:solidFill>
                <a:latin typeface="AbdoLine" panose="02000500030000020004" pitchFamily="50" charset="-78"/>
                <a:ea typeface="Calibri" panose="020F0502020204030204" pitchFamily="34" charset="0"/>
                <a:cs typeface="AbdoLine" panose="02000500030000020004" pitchFamily="50" charset="-78"/>
              </a:rPr>
              <a:t>تعليم استعاذه به رب الفلق</a:t>
            </a:r>
            <a:endParaRPr lang="en-US" sz="4800" b="1" dirty="0">
              <a:solidFill>
                <a:srgbClr val="1B345A"/>
              </a:solidFill>
              <a:latin typeface="AbdoLine" panose="02000500030000020004" pitchFamily="50" charset="-78"/>
              <a:ea typeface="Calibri" panose="020F0502020204030204" pitchFamily="34" charset="0"/>
              <a:cs typeface="AbdoLine" panose="02000500030000020004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636552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610640888"/>
              </p:ext>
            </p:extLst>
          </p:nvPr>
        </p:nvGraphicFramePr>
        <p:xfrm>
          <a:off x="2327721" y="288289"/>
          <a:ext cx="8128000" cy="59388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/>
          <p:cNvSpPr/>
          <p:nvPr/>
        </p:nvSpPr>
        <p:spPr>
          <a:xfrm>
            <a:off x="6153704" y="999251"/>
            <a:ext cx="175098" cy="116732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183962" y="5763019"/>
            <a:ext cx="175098" cy="116732"/>
          </a:xfrm>
          <a:prstGeom prst="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164093" y="4792494"/>
            <a:ext cx="175098" cy="116732"/>
          </a:xfrm>
          <a:prstGeom prst="rect">
            <a:avLst/>
          </a:prstGeom>
          <a:solidFill>
            <a:srgbClr val="46B2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180307" y="3835941"/>
            <a:ext cx="175098" cy="116732"/>
          </a:xfrm>
          <a:prstGeom prst="rect">
            <a:avLst/>
          </a:prstGeom>
          <a:solidFill>
            <a:srgbClr val="44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186792" y="2889115"/>
            <a:ext cx="175098" cy="116732"/>
          </a:xfrm>
          <a:prstGeom prst="rect">
            <a:avLst/>
          </a:prstGeom>
          <a:solidFill>
            <a:srgbClr val="43BD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164093" y="1903379"/>
            <a:ext cx="175098" cy="116732"/>
          </a:xfrm>
          <a:prstGeom prst="rect">
            <a:avLst/>
          </a:prstGeom>
          <a:solidFill>
            <a:srgbClr val="44A3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872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627439" y="0"/>
            <a:ext cx="2986391" cy="1536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/>
          <a:srcRect t="40403" b="1"/>
          <a:stretch/>
        </p:blipFill>
        <p:spPr>
          <a:xfrm>
            <a:off x="5780048" y="20547"/>
            <a:ext cx="6411952" cy="595475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781395" y="4863402"/>
            <a:ext cx="6410603" cy="1994598"/>
          </a:xfrm>
          <a:prstGeom prst="rect">
            <a:avLst/>
          </a:prstGeom>
          <a:solidFill>
            <a:srgbClr val="C95A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069091" y="5426937"/>
            <a:ext cx="57490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4400" b="1" dirty="0">
                <a:solidFill>
                  <a:schemeClr val="bg1"/>
                </a:solidFill>
              </a:rPr>
              <a:t>مراحل تدبر در سوره</a:t>
            </a:r>
            <a:endParaRPr lang="en-US" sz="4400" b="1" dirty="0">
              <a:solidFill>
                <a:schemeClr val="bg1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8893E2F-227D-4472-B59F-3DEBF46C0E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 bwMode="ltGray">
          <a:xfrm>
            <a:off x="6083293" y="6244789"/>
            <a:ext cx="5750421" cy="0"/>
          </a:xfrm>
          <a:prstGeom prst="line">
            <a:avLst/>
          </a:prstGeom>
          <a:noFill/>
          <a:ln w="38100" cap="flat" cmpd="sng" algn="ctr">
            <a:gradFill>
              <a:gsLst>
                <a:gs pos="0">
                  <a:schemeClr val="accent2">
                    <a:lumMod val="20000"/>
                    <a:lumOff val="80000"/>
                  </a:schemeClr>
                </a:gs>
                <a:gs pos="50000">
                  <a:srgbClr val="D67D6B"/>
                </a:gs>
                <a:gs pos="100000">
                  <a:srgbClr val="A7EA52"/>
                </a:gs>
              </a:gsLst>
              <a:lin ang="0" scaled="0"/>
            </a:gra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sp>
        <p:nvSpPr>
          <p:cNvPr id="18" name="Rectangle 17"/>
          <p:cNvSpPr/>
          <p:nvPr/>
        </p:nvSpPr>
        <p:spPr>
          <a:xfrm>
            <a:off x="174492" y="352237"/>
            <a:ext cx="552788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ü"/>
            </a:pPr>
            <a:r>
              <a:rPr lang="fa-IR" sz="2800" b="1" dirty="0">
                <a:solidFill>
                  <a:srgbClr val="1B345A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B Nazanin" panose="00000400000000000000" pitchFamily="2" charset="-78"/>
              </a:rPr>
              <a:t>مرحله اول: </a:t>
            </a:r>
          </a:p>
          <a:p>
            <a:pPr algn="ctr" rtl="1"/>
            <a:r>
              <a:rPr lang="fa-IR" sz="2800" b="1" dirty="0">
                <a:solidFill>
                  <a:srgbClr val="1B345A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B Nazanin" panose="00000400000000000000" pitchFamily="2" charset="-78"/>
              </a:rPr>
              <a:t>تفكر حول واژگان سوره </a:t>
            </a:r>
            <a:endParaRPr lang="en-US" sz="2800" b="1" dirty="0">
              <a:solidFill>
                <a:srgbClr val="1B345A"/>
              </a:solidFill>
              <a:latin typeface="Adobe Arabic" panose="02040503050201020203" pitchFamily="18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341862" y="1772250"/>
            <a:ext cx="42789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ü"/>
            </a:pPr>
            <a:r>
              <a:rPr lang="fa-IR" sz="2800" b="1" dirty="0">
                <a:solidFill>
                  <a:srgbClr val="1B345A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B Nazanin" panose="00000400000000000000" pitchFamily="2" charset="-78"/>
              </a:rPr>
              <a:t>مرحله دوم: </a:t>
            </a:r>
          </a:p>
          <a:p>
            <a:pPr algn="ctr" rtl="1"/>
            <a:r>
              <a:rPr lang="fa-IR" sz="2800" b="1" dirty="0">
                <a:solidFill>
                  <a:srgbClr val="1B345A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B Nazanin" panose="00000400000000000000" pitchFamily="2" charset="-78"/>
              </a:rPr>
              <a:t>گزاره​نويسي</a:t>
            </a:r>
            <a:endParaRPr lang="en-US" sz="2800" b="1" dirty="0">
              <a:solidFill>
                <a:srgbClr val="1B345A"/>
              </a:solidFill>
              <a:latin typeface="Adobe Arabic" panose="02040503050201020203" pitchFamily="18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82497" y="3227471"/>
            <a:ext cx="534946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ü"/>
            </a:pPr>
            <a:r>
              <a:rPr lang="fa-IR" sz="2800" b="1" dirty="0">
                <a:solidFill>
                  <a:srgbClr val="1B345A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B Nazanin" panose="00000400000000000000" pitchFamily="2" charset="-78"/>
              </a:rPr>
              <a:t>مرحله سوم: </a:t>
            </a:r>
          </a:p>
          <a:p>
            <a:pPr algn="ctr" rtl="1"/>
            <a:r>
              <a:rPr lang="fa-IR" sz="2800" b="1" dirty="0">
                <a:solidFill>
                  <a:srgbClr val="1B345A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B Nazanin" panose="00000400000000000000" pitchFamily="2" charset="-78"/>
              </a:rPr>
              <a:t>              تدبر در سوره با نزديك شدن </a:t>
            </a:r>
            <a:br>
              <a:rPr lang="fa-IR" sz="2800" b="1" dirty="0">
                <a:solidFill>
                  <a:srgbClr val="1B345A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B Nazanin" panose="00000400000000000000" pitchFamily="2" charset="-78"/>
              </a:rPr>
            </a:br>
            <a:r>
              <a:rPr lang="fa-IR" sz="2800" b="1" dirty="0">
                <a:solidFill>
                  <a:srgbClr val="1B345A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B Nazanin" panose="00000400000000000000" pitchFamily="2" charset="-78"/>
              </a:rPr>
              <a:t>به غرض آن  </a:t>
            </a:r>
            <a:endParaRPr lang="en-US" sz="2800" b="1" dirty="0">
              <a:solidFill>
                <a:srgbClr val="1B345A"/>
              </a:solidFill>
              <a:latin typeface="Adobe Arabic" panose="02040503050201020203" pitchFamily="18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93286" y="4783052"/>
            <a:ext cx="542752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ü"/>
            </a:pPr>
            <a:r>
              <a:rPr lang="fa-IR" sz="2800" b="1" dirty="0">
                <a:solidFill>
                  <a:srgbClr val="1B345A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B Nazanin" panose="00000400000000000000" pitchFamily="2" charset="-78"/>
              </a:rPr>
              <a:t>مرحله چهارم:</a:t>
            </a:r>
          </a:p>
          <a:p>
            <a:pPr algn="ctr" rtl="1"/>
            <a:r>
              <a:rPr lang="fa-IR" sz="2800" b="1" dirty="0">
                <a:solidFill>
                  <a:srgbClr val="1B345A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B Nazanin" panose="00000400000000000000" pitchFamily="2" charset="-78"/>
              </a:rPr>
              <a:t>طهارت براي تدبر</a:t>
            </a:r>
            <a:endParaRPr lang="en-US" sz="2000" b="1" dirty="0">
              <a:solidFill>
                <a:srgbClr val="1B345A"/>
              </a:solidFill>
              <a:latin typeface="Adobe Arabic" panose="02040503050201020203" pitchFamily="18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566793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Placeholder 2" title="Opportunity Graph Circles">
            <a:extLst>
              <a:ext uri="{FF2B5EF4-FFF2-40B4-BE49-F238E27FC236}">
                <a16:creationId xmlns:a16="http://schemas.microsoft.com/office/drawing/2014/main" id="{7AA1A6A7-6F19-4288-85D6-5B84C5AFEDD7}"/>
              </a:ext>
            </a:extLst>
          </p:cNvPr>
          <p:cNvSpPr txBox="1">
            <a:spLocks/>
          </p:cNvSpPr>
          <p:nvPr/>
        </p:nvSpPr>
        <p:spPr>
          <a:xfrm>
            <a:off x="8036374" y="1753019"/>
            <a:ext cx="3650105" cy="3789137"/>
          </a:xfrm>
          <a:prstGeom prst="ellipse">
            <a:avLst/>
          </a:prstGeom>
          <a:solidFill>
            <a:srgbClr val="24919C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endParaRPr lang="en-US" dirty="0">
              <a:latin typeface="Adobe Arabic" panose="02040503050201020203" pitchFamily="18" charset="-78"/>
              <a:ea typeface="Calibri" panose="020F0502020204030204" pitchFamily="34" charset="0"/>
              <a:cs typeface="Adobe Arabic" panose="02040503050201020203" pitchFamily="18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805853" y="2441757"/>
            <a:ext cx="417338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a-IR" sz="4400" dirty="0"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الف.</a:t>
            </a:r>
            <a:r>
              <a:rPr lang="fa-IR" sz="4400" dirty="0"/>
              <a:t> </a:t>
            </a:r>
            <a:endParaRPr lang="fa-IR" sz="4400" dirty="0">
              <a:latin typeface="Adobe Arabic" panose="02040503050201020203" pitchFamily="18" charset="-78"/>
              <a:ea typeface="Calibri" panose="020F0502020204030204" pitchFamily="34" charset="0"/>
              <a:cs typeface="Adobe Arabic" panose="02040503050201020203" pitchFamily="18" charset="-78"/>
            </a:endParaRPr>
          </a:p>
          <a:p>
            <a:pPr lvl="0" algn="ctr"/>
            <a:r>
              <a:rPr lang="fa-IR" sz="4400" dirty="0"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بررسی مفاهیم واژگان </a:t>
            </a:r>
          </a:p>
          <a:p>
            <a:pPr lvl="0" algn="ctr"/>
            <a:r>
              <a:rPr lang="fa-IR" sz="4400" dirty="0"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سوره</a:t>
            </a:r>
            <a:endParaRPr lang="en-US" sz="4400" dirty="0">
              <a:latin typeface="Adobe Arabic" panose="02040503050201020203" pitchFamily="18" charset="-78"/>
              <a:ea typeface="Calibri" panose="020F0502020204030204" pitchFamily="34" charset="0"/>
              <a:cs typeface="Adobe Arabic" panose="02040503050201020203" pitchFamily="18" charset="-78"/>
            </a:endParaRPr>
          </a:p>
        </p:txBody>
      </p:sp>
      <p:sp>
        <p:nvSpPr>
          <p:cNvPr id="36" name="Text Placeholder 2" title="Opportunity Graph Circles">
            <a:extLst>
              <a:ext uri="{FF2B5EF4-FFF2-40B4-BE49-F238E27FC236}">
                <a16:creationId xmlns:a16="http://schemas.microsoft.com/office/drawing/2014/main" id="{7AA1A6A7-6F19-4288-85D6-5B84C5AFEDD7}"/>
              </a:ext>
            </a:extLst>
          </p:cNvPr>
          <p:cNvSpPr txBox="1">
            <a:spLocks/>
          </p:cNvSpPr>
          <p:nvPr/>
        </p:nvSpPr>
        <p:spPr>
          <a:xfrm>
            <a:off x="1375807" y="1715846"/>
            <a:ext cx="3650105" cy="3789137"/>
          </a:xfrm>
          <a:prstGeom prst="ellipse">
            <a:avLst/>
          </a:prstGeom>
          <a:solidFill>
            <a:srgbClr val="FBE5D6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endParaRPr lang="en-US" dirty="0">
              <a:latin typeface="Adobe Arabic" panose="02040503050201020203" pitchFamily="18" charset="-78"/>
              <a:ea typeface="Calibri" panose="020F0502020204030204" pitchFamily="34" charset="0"/>
              <a:cs typeface="Adobe Arabic" panose="02040503050201020203" pitchFamily="18" charset="-78"/>
            </a:endParaRPr>
          </a:p>
        </p:txBody>
      </p:sp>
      <p:sp>
        <p:nvSpPr>
          <p:cNvPr id="27" name="Text Placeholder 2" title="Opportunity Graph Circles">
            <a:extLst>
              <a:ext uri="{FF2B5EF4-FFF2-40B4-BE49-F238E27FC236}">
                <a16:creationId xmlns:a16="http://schemas.microsoft.com/office/drawing/2014/main" id="{7AA1A6A7-6F19-4288-85D6-5B84C5AFEDD7}"/>
              </a:ext>
            </a:extLst>
          </p:cNvPr>
          <p:cNvSpPr txBox="1">
            <a:spLocks/>
          </p:cNvSpPr>
          <p:nvPr/>
        </p:nvSpPr>
        <p:spPr>
          <a:xfrm>
            <a:off x="4706090" y="1779038"/>
            <a:ext cx="3650105" cy="3789137"/>
          </a:xfrm>
          <a:prstGeom prst="ellipse">
            <a:avLst/>
          </a:prstGeom>
          <a:solidFill>
            <a:srgbClr val="D47B69">
              <a:alpha val="82000"/>
            </a:srgb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endParaRPr lang="en-US" u="sng" dirty="0">
              <a:latin typeface="Adobe Arabic" panose="02040503050201020203" pitchFamily="18" charset="-78"/>
              <a:ea typeface="Calibri" panose="020F0502020204030204" pitchFamily="34" charset="0"/>
              <a:cs typeface="Adobe Arabic" panose="02040503050201020203" pitchFamily="18" charset="-78"/>
            </a:endParaRPr>
          </a:p>
        </p:txBody>
      </p:sp>
      <p:sp>
        <p:nvSpPr>
          <p:cNvPr id="34" name="Slide Number Placeholder 5">
            <a:extLst>
              <a:ext uri="{FF2B5EF4-FFF2-40B4-BE49-F238E27FC236}">
                <a16:creationId xmlns:a16="http://schemas.microsoft.com/office/drawing/2014/main" id="{E585A09F-6080-4B8E-A419-A648032805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72000" y="6365363"/>
            <a:ext cx="420000" cy="421200"/>
          </a:xfrm>
        </p:spPr>
        <p:txBody>
          <a:bodyPr/>
          <a:lstStyle/>
          <a:p>
            <a:fld id="{4B73C415-D670-4716-A5EC-CC4D52CA2BAC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4705816" y="0"/>
            <a:ext cx="6824546" cy="15388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r>
              <a:rPr lang="fa-I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مرحله اول: تفكر حول واژگان سوره </a:t>
            </a:r>
            <a:endParaRPr lang="en-US" sz="4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58409DB-08AB-499E-AEE2-60288B07CC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359591" y="3873189"/>
            <a:ext cx="1188720" cy="851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550019" y="2352908"/>
            <a:ext cx="297737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a-IR" sz="4400" dirty="0"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ج. </a:t>
            </a:r>
          </a:p>
          <a:p>
            <a:pPr lvl="0" algn="ctr"/>
            <a:r>
              <a:rPr lang="fa-IR" sz="4400" dirty="0"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ارتباط بین واژگان سوره</a:t>
            </a:r>
            <a:endParaRPr lang="en-US" sz="4400" dirty="0"/>
          </a:p>
        </p:txBody>
      </p:sp>
      <p:sp>
        <p:nvSpPr>
          <p:cNvPr id="6" name="Rectangle 5"/>
          <p:cNvSpPr/>
          <p:nvPr/>
        </p:nvSpPr>
        <p:spPr>
          <a:xfrm>
            <a:off x="4538545" y="2518849"/>
            <a:ext cx="398396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a-IR" sz="4400" dirty="0"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ب.</a:t>
            </a:r>
          </a:p>
          <a:p>
            <a:pPr lvl="0" algn="ctr"/>
            <a:r>
              <a:rPr lang="fa-IR" sz="4400" dirty="0"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تصویرسازی از واژگان</a:t>
            </a:r>
          </a:p>
          <a:p>
            <a:pPr lvl="0" algn="ctr"/>
            <a:r>
              <a:rPr lang="fa-IR" sz="4400" dirty="0"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سوره</a:t>
            </a:r>
            <a:endParaRPr lang="en-US" sz="4400" dirty="0">
              <a:latin typeface="Adobe Arabic" panose="02040503050201020203" pitchFamily="18" charset="-78"/>
              <a:ea typeface="Calibri" panose="020F0502020204030204" pitchFamily="34" charset="0"/>
              <a:cs typeface="Adobe Arabic" panose="02040503050201020203" pitchFamily="18" charset="-78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58409DB-08AB-499E-AEE2-60288B07CC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400801" y="3891774"/>
            <a:ext cx="1645920" cy="851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58409DB-08AB-499E-AEE2-60288B07CC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341649" y="3676185"/>
            <a:ext cx="1005840" cy="851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68893E2F-227D-4472-B59F-3DEBF46C0E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 bwMode="ltGray">
          <a:xfrm>
            <a:off x="5823098" y="1148681"/>
            <a:ext cx="5750421" cy="0"/>
          </a:xfrm>
          <a:prstGeom prst="line">
            <a:avLst/>
          </a:prstGeom>
          <a:noFill/>
          <a:ln w="38100" cap="flat" cmpd="sng" algn="ctr">
            <a:gradFill>
              <a:gsLst>
                <a:gs pos="0">
                  <a:srgbClr val="24919C"/>
                </a:gs>
                <a:gs pos="50000">
                  <a:srgbClr val="D47B69"/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  <a:lin ang="0" scaled="0"/>
            </a:gra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29744625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070074" cy="6858000"/>
          </a:xfrm>
          <a:prstGeom prst="rect">
            <a:avLst/>
          </a:prstGeom>
          <a:solidFill>
            <a:schemeClr val="lt1"/>
          </a:solidFill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l="94561"/>
          <a:stretch/>
        </p:blipFill>
        <p:spPr>
          <a:xfrm>
            <a:off x="11664177" y="0"/>
            <a:ext cx="527824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93CFE69-79B0-440B-949E-DA17AD834A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527073" y="0"/>
            <a:ext cx="4204707" cy="6858000"/>
          </a:xfrm>
          <a:prstGeom prst="rect">
            <a:avLst/>
          </a:prstGeom>
          <a:solidFill>
            <a:srgbClr val="2491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3753AF9-461F-4049-BB9D-621E76A514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933798" y="4776439"/>
            <a:ext cx="3571782" cy="0"/>
          </a:xfrm>
          <a:prstGeom prst="line">
            <a:avLst/>
          </a:prstGeom>
          <a:ln w="19050">
            <a:gradFill>
              <a:gsLst>
                <a:gs pos="0">
                  <a:schemeClr val="accent1"/>
                </a:gs>
                <a:gs pos="5130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7638586" y="3182321"/>
            <a:ext cx="4034806" cy="156966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r" rtl="1"/>
            <a:r>
              <a:rPr lang="fa-IR" sz="4800" b="1" dirty="0">
                <a:solidFill>
                  <a:srgbClr val="F7C5A3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مرحله اول: </a:t>
            </a:r>
          </a:p>
          <a:p>
            <a:pPr algn="ctr" rtl="1"/>
            <a:r>
              <a:rPr lang="fa-IR" sz="4800" b="1" dirty="0">
                <a:solidFill>
                  <a:srgbClr val="F7C5A3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تفكر حول واژگان سوره </a:t>
            </a:r>
            <a:endParaRPr lang="en-US" sz="4800" b="1" dirty="0">
              <a:solidFill>
                <a:srgbClr val="F7C5A3"/>
              </a:solidFill>
              <a:latin typeface="Adobe Arabic" panose="02040503050201020203" pitchFamily="18" charset="-78"/>
              <a:ea typeface="Calibri" panose="020F0502020204030204" pitchFamily="34" charset="0"/>
              <a:cs typeface="Adobe Arabic" panose="02040503050201020203" pitchFamily="18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728010" y="4906536"/>
            <a:ext cx="3845925" cy="12957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lnSpc>
                <a:spcPct val="115000"/>
              </a:lnSpc>
              <a:spcAft>
                <a:spcPts val="0"/>
              </a:spcAft>
            </a:pPr>
            <a:r>
              <a:rPr lang="fa-IR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MA_Mitra"/>
                <a:ea typeface="Calibri" panose="020F0502020204030204" pitchFamily="34" charset="0"/>
                <a:cs typeface="B Lotus" panose="00000400000000000000" pitchFamily="2" charset="-78"/>
              </a:rPr>
              <a:t>الف.</a:t>
            </a:r>
          </a:p>
          <a:p>
            <a:pPr algn="r" rtl="1">
              <a:lnSpc>
                <a:spcPct val="115000"/>
              </a:lnSpc>
              <a:spcAft>
                <a:spcPts val="0"/>
              </a:spcAft>
            </a:pPr>
            <a:r>
              <a:rPr lang="fa-I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MA_Mitra"/>
                <a:ea typeface="Calibri" panose="020F0502020204030204" pitchFamily="34" charset="0"/>
                <a:cs typeface="B Lotus" panose="00000400000000000000" pitchFamily="2" charset="-78"/>
              </a:rPr>
              <a:t> </a:t>
            </a:r>
            <a:r>
              <a:rPr lang="fa-IR" sz="2800" b="1" dirty="0"/>
              <a:t>بررسي </a:t>
            </a:r>
            <a:r>
              <a:rPr lang="fa-IR" sz="3600" b="1" dirty="0">
                <a:gradFill>
                  <a:gsLst>
                    <a:gs pos="2000">
                      <a:srgbClr val="002060"/>
                    </a:gs>
                    <a:gs pos="65000">
                      <a:schemeClr val="accent2"/>
                    </a:gs>
                    <a:gs pos="96000">
                      <a:srgbClr val="002060"/>
                    </a:gs>
                  </a:gsLst>
                  <a:lin ang="0" scaled="0"/>
                </a:gradFill>
              </a:rPr>
              <a:t>مفاهیم</a:t>
            </a:r>
            <a:r>
              <a:rPr lang="fa-IR" sz="2800" b="1" dirty="0"/>
              <a:t> واژگان سوره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123336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78700" y="287127"/>
            <a:ext cx="32720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rtl="1"/>
            <a:r>
              <a:rPr lang="fa-IR" sz="3200" b="1" dirty="0">
                <a:cs typeface="B Mitra" panose="00000400000000000000" pitchFamily="2" charset="-78"/>
              </a:rPr>
              <a:t>قُل أَعُوذُ بِرَبِّ الفَلَقِ (1)</a:t>
            </a:r>
            <a:endParaRPr lang="en-US" sz="3200" b="1" dirty="0"/>
          </a:p>
        </p:txBody>
      </p:sp>
      <p:sp>
        <p:nvSpPr>
          <p:cNvPr id="3" name="Rectangle 2"/>
          <p:cNvSpPr/>
          <p:nvPr/>
        </p:nvSpPr>
        <p:spPr>
          <a:xfrm>
            <a:off x="10896656" y="1196501"/>
            <a:ext cx="1121946" cy="1173805"/>
          </a:xfrm>
          <a:prstGeom prst="rect">
            <a:avLst/>
          </a:prstGeom>
          <a:solidFill>
            <a:srgbClr val="44A3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sz="2000" b="1" dirty="0">
                <a:solidFill>
                  <a:schemeClr val="tx1"/>
                </a:solidFill>
                <a:cs typeface="B Mitra" panose="00000400000000000000" pitchFamily="2" charset="-78"/>
              </a:rPr>
              <a:t>قول</a:t>
            </a:r>
          </a:p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sz="2000" b="1" dirty="0">
                <a:solidFill>
                  <a:schemeClr val="tx1"/>
                </a:solidFill>
                <a:cs typeface="B Mitra" panose="00000400000000000000" pitchFamily="2" charset="-78"/>
              </a:rPr>
              <a:t> (قل)</a:t>
            </a:r>
            <a:endParaRPr lang="en-US" sz="20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73435" y="1190806"/>
            <a:ext cx="3033516" cy="1205442"/>
          </a:xfrm>
          <a:prstGeom prst="rect">
            <a:avLst/>
          </a:prstGeom>
          <a:solidFill>
            <a:srgbClr val="44A3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  <a:spcAft>
                <a:spcPts val="0"/>
              </a:spcAft>
            </a:pPr>
            <a:r>
              <a:rPr lang="fa-IR" sz="1900" dirty="0">
                <a:solidFill>
                  <a:schemeClr val="tx1"/>
                </a:solidFill>
                <a:cs typeface="B Mitra" panose="00000400000000000000" pitchFamily="2" charset="-78"/>
              </a:rPr>
              <a:t>هو إبراز ما في القلب و إنشاؤه بأىّ وسيلة كان‏</a:t>
            </a:r>
            <a:endParaRPr lang="en-US" sz="19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2570" y="1187563"/>
            <a:ext cx="6986082" cy="1205442"/>
          </a:xfrm>
          <a:prstGeom prst="rect">
            <a:avLst/>
          </a:prstGeom>
          <a:solidFill>
            <a:srgbClr val="44A3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  <a:spcAft>
                <a:spcPts val="0"/>
              </a:spcAft>
            </a:pPr>
            <a:r>
              <a:rPr lang="fa-IR" sz="2000" dirty="0">
                <a:solidFill>
                  <a:schemeClr val="tx1"/>
                </a:solidFill>
                <a:cs typeface="B Mitra" panose="00000400000000000000" pitchFamily="2" charset="-78"/>
              </a:rPr>
              <a:t>به معناي ابراز کردن آنچه انسان در درون خود دارد است. اين ابراز کردن مي​تواند با زبان، اشاره و يا هر نوع ديگري باشد. 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896656" y="2507573"/>
            <a:ext cx="1121946" cy="1215958"/>
          </a:xfrm>
          <a:prstGeom prst="rect">
            <a:avLst/>
          </a:prstGeom>
          <a:solidFill>
            <a:srgbClr val="44A3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sz="2000" b="1" dirty="0">
                <a:solidFill>
                  <a:schemeClr val="tx1"/>
                </a:solidFill>
                <a:cs typeface="B Mitra" panose="00000400000000000000" pitchFamily="2" charset="-78"/>
              </a:rPr>
              <a:t>عوذ</a:t>
            </a:r>
            <a:endParaRPr lang="en-US" sz="2000" b="1" dirty="0">
              <a:solidFill>
                <a:schemeClr val="tx1"/>
              </a:solidFill>
              <a:cs typeface="B Mitra" panose="00000400000000000000" pitchFamily="2" charset="-78"/>
            </a:endParaRPr>
          </a:p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sz="2000" b="1" dirty="0">
                <a:solidFill>
                  <a:schemeClr val="tx1"/>
                </a:solidFill>
                <a:cs typeface="B Mitra" panose="00000400000000000000" pitchFamily="2" charset="-78"/>
              </a:rPr>
              <a:t>(أعوذ)</a:t>
            </a:r>
            <a:endParaRPr lang="en-US" sz="20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84400" y="2534844"/>
            <a:ext cx="3033516" cy="1205442"/>
          </a:xfrm>
          <a:prstGeom prst="rect">
            <a:avLst/>
          </a:prstGeom>
          <a:solidFill>
            <a:srgbClr val="44A3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  <a:spcAft>
                <a:spcPts val="0"/>
              </a:spcAft>
            </a:pPr>
            <a:r>
              <a:rPr lang="fa-IR" sz="1900" dirty="0">
                <a:solidFill>
                  <a:schemeClr val="tx1"/>
                </a:solidFill>
                <a:cs typeface="B Mitra" panose="00000400000000000000" pitchFamily="2" charset="-78"/>
              </a:rPr>
              <a:t>هو التجاء الى شي‏ء و اعتصام به من شرّ مواجه.</a:t>
            </a:r>
            <a:endParaRPr lang="en-US" sz="19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2570" y="2552678"/>
            <a:ext cx="6986082" cy="1205442"/>
          </a:xfrm>
          <a:prstGeom prst="rect">
            <a:avLst/>
          </a:prstGeom>
          <a:solidFill>
            <a:srgbClr val="44A3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  <a:spcAft>
                <a:spcPts val="0"/>
              </a:spcAft>
            </a:pPr>
            <a:r>
              <a:rPr lang="fa-IR" sz="2000" dirty="0">
                <a:solidFill>
                  <a:schemeClr val="tx1"/>
                </a:solidFill>
                <a:cs typeface="B Mitra" panose="00000400000000000000" pitchFamily="2" charset="-78"/>
              </a:rPr>
              <a:t>پناه بردن از تهديدي که در روبروي فرد است به سوي چيزي يا کسي که مي​تواند مصونيت از اين تهديد را ايجاد کند.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896656" y="3860798"/>
            <a:ext cx="1121946" cy="1215959"/>
          </a:xfrm>
          <a:prstGeom prst="rect">
            <a:avLst/>
          </a:prstGeom>
          <a:solidFill>
            <a:srgbClr val="44A3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sz="2000" b="1" dirty="0">
                <a:solidFill>
                  <a:schemeClr val="tx1"/>
                </a:solidFill>
                <a:cs typeface="B Mitra" panose="00000400000000000000" pitchFamily="2" charset="-78"/>
              </a:rPr>
              <a:t>ربب </a:t>
            </a:r>
            <a:endParaRPr lang="en-US" sz="2000" b="1" dirty="0">
              <a:solidFill>
                <a:schemeClr val="tx1"/>
              </a:solidFill>
              <a:cs typeface="B Mitra" panose="00000400000000000000" pitchFamily="2" charset="-78"/>
            </a:endParaRPr>
          </a:p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sz="2000" b="1" dirty="0">
                <a:solidFill>
                  <a:schemeClr val="tx1"/>
                </a:solidFill>
                <a:cs typeface="B Mitra" panose="00000400000000000000" pitchFamily="2" charset="-78"/>
              </a:rPr>
              <a:t>(ربّ)</a:t>
            </a:r>
            <a:endParaRPr lang="en-US" sz="20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896656" y="5214025"/>
            <a:ext cx="1121946" cy="1225686"/>
          </a:xfrm>
          <a:prstGeom prst="rect">
            <a:avLst/>
          </a:prstGeom>
          <a:solidFill>
            <a:srgbClr val="44A3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sz="2000" b="1" dirty="0">
                <a:solidFill>
                  <a:schemeClr val="tx1"/>
                </a:solidFill>
                <a:cs typeface="B Mitra" panose="00000400000000000000" pitchFamily="2" charset="-78"/>
              </a:rPr>
              <a:t>فلق</a:t>
            </a:r>
            <a:endParaRPr lang="en-US" sz="20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5" t="62580" r="32188" b="11949"/>
          <a:stretch/>
        </p:blipFill>
        <p:spPr>
          <a:xfrm>
            <a:off x="4224529" y="3838575"/>
            <a:ext cx="2023872" cy="3019425"/>
          </a:xfrm>
          <a:prstGeom prst="rect">
            <a:avLst/>
          </a:prstGeom>
          <a:solidFill>
            <a:schemeClr val="tx2">
              <a:alpha val="25000"/>
            </a:schemeClr>
          </a:solidFill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5" t="62580" r="32188" b="11949"/>
          <a:stretch/>
        </p:blipFill>
        <p:spPr>
          <a:xfrm flipV="1">
            <a:off x="6205729" y="3838575"/>
            <a:ext cx="2023872" cy="3019425"/>
          </a:xfrm>
          <a:prstGeom prst="rect">
            <a:avLst/>
          </a:prstGeom>
          <a:solidFill>
            <a:schemeClr val="tx2">
              <a:alpha val="25000"/>
            </a:schemeClr>
          </a:solidFill>
        </p:spPr>
      </p:pic>
      <p:sp>
        <p:nvSpPr>
          <p:cNvPr id="14" name="Rectangle 13"/>
          <p:cNvSpPr/>
          <p:nvPr/>
        </p:nvSpPr>
        <p:spPr>
          <a:xfrm>
            <a:off x="622570" y="5224542"/>
            <a:ext cx="6986082" cy="1205442"/>
          </a:xfrm>
          <a:prstGeom prst="rect">
            <a:avLst/>
          </a:prstGeom>
          <a:solidFill>
            <a:srgbClr val="44A3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</a:pPr>
            <a:r>
              <a:rPr lang="fa-IR" sz="2000" dirty="0">
                <a:solidFill>
                  <a:schemeClr val="tx1"/>
                </a:solidFill>
                <a:cs typeface="B Mitra" panose="00000400000000000000" pitchFamily="2" charset="-78"/>
              </a:rPr>
              <a:t>به معناي شکاف همراه با آشکاري چيزي است در اين صورت جدايي و انفکاک از وضعيت قبل و تمايل به وضعيت بعد در آن موضوعيت دارد. پس فلق عبارت از انشقاق و شكافتن با حصول جدايى در ميان طرفين است و در شقّ، مطلق شكاف خوردن منظور است، خواه تفرّق حاصل بشود يا نه.</a:t>
            </a:r>
          </a:p>
        </p:txBody>
      </p:sp>
      <p:sp>
        <p:nvSpPr>
          <p:cNvPr id="10" name="Rectangle 9"/>
          <p:cNvSpPr/>
          <p:nvPr/>
        </p:nvSpPr>
        <p:spPr>
          <a:xfrm>
            <a:off x="7684400" y="3878882"/>
            <a:ext cx="3033516" cy="1205442"/>
          </a:xfrm>
          <a:prstGeom prst="rect">
            <a:avLst/>
          </a:prstGeom>
          <a:solidFill>
            <a:srgbClr val="44A3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  <a:spcAft>
                <a:spcPts val="0"/>
              </a:spcAft>
            </a:pPr>
            <a:r>
              <a:rPr lang="fa-IR" sz="1900" dirty="0">
                <a:solidFill>
                  <a:schemeClr val="tx1"/>
                </a:solidFill>
                <a:cs typeface="B Mitra" panose="00000400000000000000" pitchFamily="2" charset="-78"/>
              </a:rPr>
              <a:t>سوق شي‏ء الى جهة الكمال و رفع النقائص‏</a:t>
            </a:r>
            <a:endParaRPr lang="en-US" sz="19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2570" y="3888610"/>
            <a:ext cx="6986082" cy="1205442"/>
          </a:xfrm>
          <a:prstGeom prst="rect">
            <a:avLst/>
          </a:prstGeom>
          <a:solidFill>
            <a:srgbClr val="44A3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  <a:spcAft>
                <a:spcPts val="0"/>
              </a:spcAft>
            </a:pPr>
            <a:r>
              <a:rPr lang="fa-IR" sz="2000" dirty="0">
                <a:solidFill>
                  <a:schemeClr val="tx1"/>
                </a:solidFill>
                <a:cs typeface="B Mitra" panose="00000400000000000000" pitchFamily="2" charset="-78"/>
              </a:rPr>
              <a:t>رفع نواقص و حوائج شیء و سوق دادنش به سوی کمال.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84400" y="5222921"/>
            <a:ext cx="3033516" cy="1205442"/>
          </a:xfrm>
          <a:prstGeom prst="rect">
            <a:avLst/>
          </a:prstGeom>
          <a:solidFill>
            <a:srgbClr val="44A3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15000"/>
              </a:lnSpc>
              <a:spcAft>
                <a:spcPts val="0"/>
              </a:spcAft>
            </a:pPr>
            <a:r>
              <a:rPr lang="fa-IR" sz="1900" dirty="0">
                <a:solidFill>
                  <a:schemeClr val="tx1"/>
                </a:solidFill>
                <a:cs typeface="B Mitra" panose="00000400000000000000" pitchFamily="2" charset="-78"/>
              </a:rPr>
              <a:t>هو انشقاق مع حصول إبانة بين الطرفين. و النظر في الشقّ الى حصول مطلق الانشقاق في شي‏ء سواء حصل تفرّق أم لا.</a:t>
            </a:r>
            <a:endParaRPr lang="en-US" sz="19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8414426" y="875490"/>
            <a:ext cx="3093395" cy="9727"/>
          </a:xfrm>
          <a:prstGeom prst="line">
            <a:avLst/>
          </a:prstGeom>
          <a:ln w="76200">
            <a:solidFill>
              <a:srgbClr val="44A3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29551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5" t="62580" r="32188" b="11949"/>
          <a:stretch/>
        </p:blipFill>
        <p:spPr>
          <a:xfrm>
            <a:off x="4224529" y="3838575"/>
            <a:ext cx="2023872" cy="3019425"/>
          </a:xfrm>
          <a:prstGeom prst="rect">
            <a:avLst/>
          </a:prstGeom>
          <a:solidFill>
            <a:schemeClr val="tx2">
              <a:alpha val="25000"/>
            </a:schemeClr>
          </a:solidFill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5" t="62580" r="32188" b="11949"/>
          <a:stretch/>
        </p:blipFill>
        <p:spPr>
          <a:xfrm flipV="1">
            <a:off x="6205729" y="3838575"/>
            <a:ext cx="2023872" cy="3019425"/>
          </a:xfrm>
          <a:prstGeom prst="rect">
            <a:avLst/>
          </a:prstGeom>
          <a:solidFill>
            <a:schemeClr val="tx2">
              <a:alpha val="25000"/>
            </a:schemeClr>
          </a:solidFill>
        </p:spPr>
      </p:pic>
      <p:sp>
        <p:nvSpPr>
          <p:cNvPr id="2" name="Rectangle 1"/>
          <p:cNvSpPr/>
          <p:nvPr/>
        </p:nvSpPr>
        <p:spPr>
          <a:xfrm>
            <a:off x="8822118" y="287127"/>
            <a:ext cx="27286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/>
            <a:r>
              <a:rPr lang="fa-I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Mitra" panose="00000400000000000000" pitchFamily="2" charset="-78"/>
              </a:rPr>
              <a:t>مِن شَرِّ ما خَلَقَ (2)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896656" y="1196501"/>
            <a:ext cx="1121946" cy="1521124"/>
          </a:xfrm>
          <a:prstGeom prst="rect">
            <a:avLst/>
          </a:prstGeom>
          <a:solidFill>
            <a:srgbClr val="43BDA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sz="2000" b="1" dirty="0">
                <a:solidFill>
                  <a:schemeClr val="tx1"/>
                </a:solidFill>
                <a:cs typeface="B Mitra" panose="00000400000000000000" pitchFamily="2" charset="-78"/>
              </a:rPr>
              <a:t>شرر</a:t>
            </a:r>
            <a:endParaRPr lang="en-US" sz="2000" b="1" dirty="0">
              <a:solidFill>
                <a:schemeClr val="tx1"/>
              </a:solidFill>
              <a:cs typeface="B Mitra" panose="00000400000000000000" pitchFamily="2" charset="-78"/>
            </a:endParaRPr>
          </a:p>
          <a:p>
            <a:pPr algn="ctr" rtl="1">
              <a:lnSpc>
                <a:spcPct val="115000"/>
              </a:lnSpc>
              <a:spcAft>
                <a:spcPts val="0"/>
              </a:spcAft>
            </a:pPr>
            <a:r>
              <a:rPr lang="fa-IR" sz="2000" b="1" dirty="0">
                <a:solidFill>
                  <a:schemeClr val="tx1"/>
                </a:solidFill>
                <a:cs typeface="B Mitra" panose="00000400000000000000" pitchFamily="2" charset="-78"/>
              </a:rPr>
              <a:t>(شرّ)</a:t>
            </a:r>
            <a:endParaRPr lang="en-US" sz="20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94579" y="1190806"/>
            <a:ext cx="3025302" cy="1562122"/>
          </a:xfrm>
          <a:prstGeom prst="rect">
            <a:avLst/>
          </a:prstGeom>
          <a:solidFill>
            <a:srgbClr val="43BDA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rtl="1">
              <a:lnSpc>
                <a:spcPct val="115000"/>
              </a:lnSpc>
            </a:pP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هو ما يقابل الخير، و قلنا في الخير: إنّه عبارة عمّا يختار و ينتخب و يكون له رجحان و فضل. و الشرّ ما فيه ضرر و سوء اثر و فساد.</a:t>
            </a:r>
            <a:endParaRPr lang="en-US" sz="2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2570" y="1190806"/>
            <a:ext cx="6986082" cy="1562122"/>
          </a:xfrm>
          <a:prstGeom prst="rect">
            <a:avLst/>
          </a:prstGeom>
          <a:solidFill>
            <a:srgbClr val="43BDA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rtl="1">
              <a:lnSpc>
                <a:spcPct val="115000"/>
              </a:lnSpc>
            </a:pPr>
            <a:r>
              <a:rPr lang="fa-IR" sz="1600" dirty="0">
                <a:solidFill>
                  <a:prstClr val="black"/>
                </a:solidFill>
                <a:cs typeface="B Mitra" panose="00000400000000000000" pitchFamily="2" charset="-78"/>
              </a:rPr>
              <a:t>در مقابل خير است. خير چيزي است که بر مبناي معيارهاي عقلي انتخاب شده و به عنوان گزينه برتر گزينش مي​شود. شر چيزي است که همراه آن ضرر و سوء اثر و فساد وجود دارد.</a:t>
            </a:r>
            <a:endParaRPr lang="en-US" sz="1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  <a:p>
            <a:pPr algn="r" rtl="1">
              <a:lnSpc>
                <a:spcPct val="115000"/>
              </a:lnSpc>
              <a:spcAft>
                <a:spcPts val="0"/>
              </a:spcAft>
            </a:pPr>
            <a:r>
              <a:rPr lang="fa-IR" sz="2000" dirty="0">
                <a:solidFill>
                  <a:schemeClr val="tx1"/>
                </a:solidFill>
                <a:cs typeface="B Mitra" panose="00000400000000000000" pitchFamily="2" charset="-78"/>
              </a:rPr>
              <a:t>معناي ابراز کردن آنچه انسان در درون خود دارد است. اين ابراز کردن مي​تواند با زبان، اشاره و يا هر نوع ديگري باشد. 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896656" y="2848041"/>
            <a:ext cx="1121946" cy="1215958"/>
          </a:xfrm>
          <a:prstGeom prst="rect">
            <a:avLst/>
          </a:prstGeom>
          <a:solidFill>
            <a:srgbClr val="43BDA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>
              <a:lnSpc>
                <a:spcPct val="115000"/>
              </a:lnSpc>
            </a:pPr>
            <a:endParaRPr lang="fa-IR" sz="2000" b="1" dirty="0">
              <a:solidFill>
                <a:schemeClr val="tx1"/>
              </a:solidFill>
              <a:cs typeface="B Mitra" panose="00000400000000000000" pitchFamily="2" charset="-78"/>
            </a:endParaRPr>
          </a:p>
          <a:p>
            <a:pPr lvl="0" algn="ctr" rtl="1">
              <a:lnSpc>
                <a:spcPct val="115000"/>
              </a:lnSpc>
            </a:pPr>
            <a:endParaRPr lang="fa-IR" sz="2000" b="1" dirty="0">
              <a:solidFill>
                <a:schemeClr val="tx1"/>
              </a:solidFill>
              <a:cs typeface="B Mitra" panose="00000400000000000000" pitchFamily="2" charset="-78"/>
            </a:endParaRPr>
          </a:p>
          <a:p>
            <a:pPr lvl="0" algn="ctr" rtl="1">
              <a:lnSpc>
                <a:spcPct val="115000"/>
              </a:lnSpc>
            </a:pPr>
            <a:r>
              <a:rPr lang="fa-IR" sz="2000" b="1" dirty="0">
                <a:solidFill>
                  <a:schemeClr val="tx1"/>
                </a:solidFill>
                <a:cs typeface="B Mitra" panose="00000400000000000000" pitchFamily="2" charset="-78"/>
              </a:rPr>
              <a:t>خلق</a:t>
            </a:r>
            <a:endParaRPr lang="en-US" sz="2000" b="1" dirty="0">
              <a:solidFill>
                <a:schemeClr val="tx1"/>
              </a:solidFill>
              <a:cs typeface="B Mitra" panose="00000400000000000000" pitchFamily="2" charset="-78"/>
            </a:endParaRPr>
          </a:p>
          <a:p>
            <a:pPr algn="ctr" rtl="1">
              <a:lnSpc>
                <a:spcPct val="115000"/>
              </a:lnSpc>
              <a:spcAft>
                <a:spcPts val="0"/>
              </a:spcAft>
            </a:pPr>
            <a:endParaRPr lang="fa-IR" sz="2000" b="1" dirty="0">
              <a:solidFill>
                <a:schemeClr val="tx1"/>
              </a:solidFill>
              <a:cs typeface="B Mitra" panose="00000400000000000000" pitchFamily="2" charset="-78"/>
            </a:endParaRPr>
          </a:p>
          <a:p>
            <a:pPr algn="ctr" rtl="1">
              <a:lnSpc>
                <a:spcPct val="115000"/>
              </a:lnSpc>
              <a:spcAft>
                <a:spcPts val="0"/>
              </a:spcAft>
            </a:pPr>
            <a:endParaRPr lang="en-US" sz="2000" b="1" dirty="0">
              <a:solidFill>
                <a:schemeClr val="tx1"/>
              </a:solidFill>
              <a:cs typeface="B Mitra" panose="00000400000000000000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84400" y="2875312"/>
            <a:ext cx="3033516" cy="1205442"/>
          </a:xfrm>
          <a:prstGeom prst="rect">
            <a:avLst/>
          </a:prstGeom>
          <a:solidFill>
            <a:srgbClr val="43BDA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rtl="1">
              <a:lnSpc>
                <a:spcPct val="115000"/>
              </a:lnSpc>
            </a:pP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هو إيجاد شي‏ء على كيفيّة مخصوصة</a:t>
            </a:r>
            <a:r>
              <a:rPr lang="fa-IR" sz="1600" dirty="0">
                <a:solidFill>
                  <a:prstClr val="black"/>
                </a:solidFill>
                <a:cs typeface="B Mitra" panose="00000400000000000000" pitchFamily="2" charset="-78"/>
              </a:rPr>
              <a:t>.</a:t>
            </a:r>
            <a:endParaRPr lang="en-US" sz="1600" dirty="0">
              <a:solidFill>
                <a:prstClr val="black"/>
              </a:solidFill>
              <a:cs typeface="B Mitra" panose="00000400000000000000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2570" y="2893146"/>
            <a:ext cx="6986082" cy="1205442"/>
          </a:xfrm>
          <a:prstGeom prst="rect">
            <a:avLst/>
          </a:prstGeom>
          <a:solidFill>
            <a:srgbClr val="43BDA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rtl="1">
              <a:lnSpc>
                <a:spcPct val="115000"/>
              </a:lnSpc>
              <a:spcAft>
                <a:spcPts val="0"/>
              </a:spcAft>
            </a:pPr>
            <a:r>
              <a:rPr lang="fa-IR" sz="2000" dirty="0">
                <a:solidFill>
                  <a:schemeClr val="tx1"/>
                </a:solidFill>
                <a:cs typeface="B Mitra" panose="00000400000000000000" pitchFamily="2" charset="-78"/>
              </a:rPr>
              <a:t>به معناي پديدار شدن بر کيفيت مخصوص است. 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9017540" y="885218"/>
            <a:ext cx="2461099" cy="9727"/>
          </a:xfrm>
          <a:prstGeom prst="line">
            <a:avLst/>
          </a:prstGeom>
          <a:ln w="76200">
            <a:solidFill>
              <a:srgbClr val="43BDA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77150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1110</TotalTime>
  <Words>1114</Words>
  <Application>Microsoft Office PowerPoint</Application>
  <PresentationFormat>Widescreen</PresentationFormat>
  <Paragraphs>154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AbdoLine</vt:lpstr>
      <vt:lpstr>Adobe Arabic</vt:lpstr>
      <vt:lpstr>Arial</vt:lpstr>
      <vt:lpstr>B Mitra</vt:lpstr>
      <vt:lpstr>B Nazanin</vt:lpstr>
      <vt:lpstr>Calibri</vt:lpstr>
      <vt:lpstr>Calibri Light</vt:lpstr>
      <vt:lpstr>MMA_Mitra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Noor</cp:lastModifiedBy>
  <cp:revision>134</cp:revision>
  <dcterms:created xsi:type="dcterms:W3CDTF">2024-11-16T14:02:37Z</dcterms:created>
  <dcterms:modified xsi:type="dcterms:W3CDTF">2025-05-13T07:04:08Z</dcterms:modified>
</cp:coreProperties>
</file>